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287000" cx="18288000"/>
  <p:notesSz cx="7559675" cy="10691800"/>
  <p:embeddedFontLst>
    <p:embeddedFont>
      <p:font typeface="Caveat"/>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TF7YKzoAXeExB3C4C2r107DVT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Caveat-regular.fntdata"/><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font" Target="fonts/Caveat-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501c3fd7f4_4_72: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501c3fd7f4_4_72: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501c3fd7f4_3_276: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g2501c3fd7f4_3_27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501c3fd7f4_3_289: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g2501c3fd7f4_3_289: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501c3fd7f4_3_31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g2501c3fd7f4_3_31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501c3fd7f4_3_326: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g2501c3fd7f4_3_326: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4ef32f8cc2_0_21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g24ef32f8cc2_0_21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501c3fd7f4_3_345: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5" name="Google Shape;345;g2501c3fd7f4_3_345: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4ee79b5696_0_12: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g24ee79b5696_0_12: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4f82d10135_1_117: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g24f82d10135_1_117: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0: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p1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501c3fd7f4_3_438:notes"/>
          <p:cNvSpPr/>
          <p:nvPr>
            <p:ph idx="2" type="sldImg"/>
          </p:nvPr>
        </p:nvSpPr>
        <p:spPr>
          <a:xfrm>
            <a:off x="420313" y="801885"/>
            <a:ext cx="6719700" cy="40095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501c3fd7f4_3_438:notes"/>
          <p:cNvSpPr txBox="1"/>
          <p:nvPr>
            <p:ph idx="1" type="body"/>
          </p:nvPr>
        </p:nvSpPr>
        <p:spPr>
          <a:xfrm>
            <a:off x="755968" y="5078605"/>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501c3fd7f4_4_8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501c3fd7f4_4_81: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4ef32f8cc2_0_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g24ef32f8cc2_0_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4ef32f8cc2_0_91: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1" name="Google Shape;211;g24ef32f8cc2_0_91: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501c3fd7f4_3_237: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g2501c3fd7f4_3_237: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501c3fd7f4_3_250: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g2501c3fd7f4_3_25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501c3fd7f4_3_263:notes"/>
          <p:cNvSpPr txBox="1"/>
          <p:nvPr>
            <p:ph idx="1" type="body"/>
          </p:nvPr>
        </p:nvSpPr>
        <p:spPr>
          <a:xfrm>
            <a:off x="755950" y="5078600"/>
            <a:ext cx="6047700" cy="481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g2501c3fd7f4_3_263: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 name="Shape 11"/>
        <p:cNvGrpSpPr/>
        <p:nvPr/>
      </p:nvGrpSpPr>
      <p:grpSpPr>
        <a:xfrm>
          <a:off x="0" y="0"/>
          <a:ext cx="0" cy="0"/>
          <a:chOff x="0" y="0"/>
          <a:chExt cx="0" cy="0"/>
        </a:xfrm>
      </p:grpSpPr>
      <p:sp>
        <p:nvSpPr>
          <p:cNvPr id="12" name="Google Shape;12;p12"/>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2"/>
          <p:cNvSpPr txBox="1"/>
          <p:nvPr>
            <p:ph idx="1" type="subTitle"/>
          </p:nvPr>
        </p:nvSpPr>
        <p:spPr>
          <a:xfrm>
            <a:off x="914400" y="2406960"/>
            <a:ext cx="16458840" cy="596592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1" name="Shape 41"/>
        <p:cNvGrpSpPr/>
        <p:nvPr/>
      </p:nvGrpSpPr>
      <p:grpSpPr>
        <a:xfrm>
          <a:off x="0" y="0"/>
          <a:ext cx="0" cy="0"/>
          <a:chOff x="0" y="0"/>
          <a:chExt cx="0" cy="0"/>
        </a:xfrm>
      </p:grpSpPr>
      <p:sp>
        <p:nvSpPr>
          <p:cNvPr id="42" name="Google Shape;42;p21"/>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 type="body"/>
          </p:nvPr>
        </p:nvSpPr>
        <p:spPr>
          <a:xfrm>
            <a:off x="914400" y="240696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4" name="Google Shape;44;p21"/>
          <p:cNvSpPr txBox="1"/>
          <p:nvPr>
            <p:ph idx="2" type="body"/>
          </p:nvPr>
        </p:nvSpPr>
        <p:spPr>
          <a:xfrm>
            <a:off x="914400" y="552312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5" name="Shape 45"/>
        <p:cNvGrpSpPr/>
        <p:nvPr/>
      </p:nvGrpSpPr>
      <p:grpSpPr>
        <a:xfrm>
          <a:off x="0" y="0"/>
          <a:ext cx="0" cy="0"/>
          <a:chOff x="0" y="0"/>
          <a:chExt cx="0" cy="0"/>
        </a:xfrm>
      </p:grpSpPr>
      <p:sp>
        <p:nvSpPr>
          <p:cNvPr id="46" name="Google Shape;46;p22"/>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8" name="Google Shape;48;p22"/>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9" name="Google Shape;49;p22"/>
          <p:cNvSpPr txBox="1"/>
          <p:nvPr>
            <p:ph idx="3" type="body"/>
          </p:nvPr>
        </p:nvSpPr>
        <p:spPr>
          <a:xfrm>
            <a:off x="91440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p22"/>
          <p:cNvSpPr txBox="1"/>
          <p:nvPr>
            <p:ph idx="4" type="body"/>
          </p:nvPr>
        </p:nvSpPr>
        <p:spPr>
          <a:xfrm>
            <a:off x="934812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1" name="Shape 51"/>
        <p:cNvGrpSpPr/>
        <p:nvPr/>
      </p:nvGrpSpPr>
      <p:grpSpPr>
        <a:xfrm>
          <a:off x="0" y="0"/>
          <a:ext cx="0" cy="0"/>
          <a:chOff x="0" y="0"/>
          <a:chExt cx="0" cy="0"/>
        </a:xfrm>
      </p:grpSpPr>
      <p:sp>
        <p:nvSpPr>
          <p:cNvPr id="52" name="Google Shape;52;p23"/>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 type="body"/>
          </p:nvPr>
        </p:nvSpPr>
        <p:spPr>
          <a:xfrm>
            <a:off x="91440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4" name="Google Shape;54;p23"/>
          <p:cNvSpPr txBox="1"/>
          <p:nvPr>
            <p:ph idx="2" type="body"/>
          </p:nvPr>
        </p:nvSpPr>
        <p:spPr>
          <a:xfrm>
            <a:off x="647928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5" name="Google Shape;55;p23"/>
          <p:cNvSpPr txBox="1"/>
          <p:nvPr>
            <p:ph idx="3" type="body"/>
          </p:nvPr>
        </p:nvSpPr>
        <p:spPr>
          <a:xfrm>
            <a:off x="12044160" y="240696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6" name="Google Shape;56;p23"/>
          <p:cNvSpPr txBox="1"/>
          <p:nvPr>
            <p:ph idx="4" type="body"/>
          </p:nvPr>
        </p:nvSpPr>
        <p:spPr>
          <a:xfrm>
            <a:off x="91440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7" name="Google Shape;57;p23"/>
          <p:cNvSpPr txBox="1"/>
          <p:nvPr>
            <p:ph idx="5" type="body"/>
          </p:nvPr>
        </p:nvSpPr>
        <p:spPr>
          <a:xfrm>
            <a:off x="647928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 name="Google Shape;58;p23"/>
          <p:cNvSpPr txBox="1"/>
          <p:nvPr>
            <p:ph idx="6" type="body"/>
          </p:nvPr>
        </p:nvSpPr>
        <p:spPr>
          <a:xfrm>
            <a:off x="12044160" y="5523120"/>
            <a:ext cx="529956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 name="Shape 63"/>
        <p:cNvGrpSpPr/>
        <p:nvPr/>
      </p:nvGrpSpPr>
      <p:grpSpPr>
        <a:xfrm>
          <a:off x="0" y="0"/>
          <a:ext cx="0" cy="0"/>
          <a:chOff x="0" y="0"/>
          <a:chExt cx="0" cy="0"/>
        </a:xfrm>
      </p:grpSpPr>
      <p:sp>
        <p:nvSpPr>
          <p:cNvPr id="64" name="Google Shape;64;g2501c3fd7f4_3_451"/>
          <p:cNvSpPr txBox="1"/>
          <p:nvPr>
            <p:ph type="ctrTitle"/>
          </p:nvPr>
        </p:nvSpPr>
        <p:spPr>
          <a:xfrm>
            <a:off x="623417" y="1489150"/>
            <a:ext cx="17041200" cy="4105200"/>
          </a:xfrm>
          <a:prstGeom prst="rect">
            <a:avLst/>
          </a:prstGeom>
        </p:spPr>
        <p:txBody>
          <a:bodyPr anchorCtr="0" anchor="b" bIns="182850" lIns="182850" spcFirstLastPara="1" rIns="182850" wrap="square" tIns="182850">
            <a:normAutofit/>
          </a:bodyPr>
          <a:lstStyle>
            <a:lvl1pPr lvl="0" rtl="0" algn="ctr">
              <a:spcBef>
                <a:spcPts val="0"/>
              </a:spcBef>
              <a:spcAft>
                <a:spcPts val="0"/>
              </a:spcAft>
              <a:buSzPts val="10400"/>
              <a:buNone/>
              <a:defRPr sz="10400"/>
            </a:lvl1pPr>
            <a:lvl2pPr lvl="1" rtl="0" algn="ctr">
              <a:spcBef>
                <a:spcPts val="0"/>
              </a:spcBef>
              <a:spcAft>
                <a:spcPts val="0"/>
              </a:spcAft>
              <a:buSzPts val="10400"/>
              <a:buNone/>
              <a:defRPr sz="10400"/>
            </a:lvl2pPr>
            <a:lvl3pPr lvl="2" rtl="0" algn="ctr">
              <a:spcBef>
                <a:spcPts val="0"/>
              </a:spcBef>
              <a:spcAft>
                <a:spcPts val="0"/>
              </a:spcAft>
              <a:buSzPts val="10400"/>
              <a:buNone/>
              <a:defRPr sz="10400"/>
            </a:lvl3pPr>
            <a:lvl4pPr lvl="3" rtl="0" algn="ctr">
              <a:spcBef>
                <a:spcPts val="0"/>
              </a:spcBef>
              <a:spcAft>
                <a:spcPts val="0"/>
              </a:spcAft>
              <a:buSzPts val="10400"/>
              <a:buNone/>
              <a:defRPr sz="10400"/>
            </a:lvl4pPr>
            <a:lvl5pPr lvl="4" rtl="0" algn="ctr">
              <a:spcBef>
                <a:spcPts val="0"/>
              </a:spcBef>
              <a:spcAft>
                <a:spcPts val="0"/>
              </a:spcAft>
              <a:buSzPts val="10400"/>
              <a:buNone/>
              <a:defRPr sz="10400"/>
            </a:lvl5pPr>
            <a:lvl6pPr lvl="5" rtl="0" algn="ctr">
              <a:spcBef>
                <a:spcPts val="0"/>
              </a:spcBef>
              <a:spcAft>
                <a:spcPts val="0"/>
              </a:spcAft>
              <a:buSzPts val="10400"/>
              <a:buNone/>
              <a:defRPr sz="10400"/>
            </a:lvl6pPr>
            <a:lvl7pPr lvl="6" rtl="0" algn="ctr">
              <a:spcBef>
                <a:spcPts val="0"/>
              </a:spcBef>
              <a:spcAft>
                <a:spcPts val="0"/>
              </a:spcAft>
              <a:buSzPts val="10400"/>
              <a:buNone/>
              <a:defRPr sz="10400"/>
            </a:lvl7pPr>
            <a:lvl8pPr lvl="7" rtl="0" algn="ctr">
              <a:spcBef>
                <a:spcPts val="0"/>
              </a:spcBef>
              <a:spcAft>
                <a:spcPts val="0"/>
              </a:spcAft>
              <a:buSzPts val="10400"/>
              <a:buNone/>
              <a:defRPr sz="10400"/>
            </a:lvl8pPr>
            <a:lvl9pPr lvl="8" rtl="0" algn="ctr">
              <a:spcBef>
                <a:spcPts val="0"/>
              </a:spcBef>
              <a:spcAft>
                <a:spcPts val="0"/>
              </a:spcAft>
              <a:buSzPts val="10400"/>
              <a:buNone/>
              <a:defRPr sz="10400"/>
            </a:lvl9pPr>
          </a:lstStyle>
          <a:p/>
        </p:txBody>
      </p:sp>
      <p:sp>
        <p:nvSpPr>
          <p:cNvPr id="65" name="Google Shape;65;g2501c3fd7f4_3_451"/>
          <p:cNvSpPr txBox="1"/>
          <p:nvPr>
            <p:ph idx="1" type="subTitle"/>
          </p:nvPr>
        </p:nvSpPr>
        <p:spPr>
          <a:xfrm>
            <a:off x="623400" y="5668250"/>
            <a:ext cx="17041200" cy="1585200"/>
          </a:xfrm>
          <a:prstGeom prst="rect">
            <a:avLst/>
          </a:prstGeom>
        </p:spPr>
        <p:txBody>
          <a:bodyPr anchorCtr="0" anchor="t" bIns="182850" lIns="182850" spcFirstLastPara="1" rIns="182850" wrap="square" tIns="18285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66" name="Google Shape;66;g2501c3fd7f4_3_451"/>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g2501c3fd7f4_3_455"/>
          <p:cNvSpPr txBox="1"/>
          <p:nvPr>
            <p:ph type="title"/>
          </p:nvPr>
        </p:nvSpPr>
        <p:spPr>
          <a:xfrm>
            <a:off x="623400" y="4301700"/>
            <a:ext cx="17041200" cy="1683600"/>
          </a:xfrm>
          <a:prstGeom prst="rect">
            <a:avLst/>
          </a:prstGeom>
        </p:spPr>
        <p:txBody>
          <a:bodyPr anchorCtr="0" anchor="ctr" bIns="182850" lIns="182850" spcFirstLastPara="1" rIns="182850" wrap="square" tIns="182850">
            <a:normAutofit/>
          </a:bodyPr>
          <a:lstStyle>
            <a:lvl1pPr lvl="0" rtl="0" algn="ctr">
              <a:spcBef>
                <a:spcPts val="0"/>
              </a:spcBef>
              <a:spcAft>
                <a:spcPts val="0"/>
              </a:spcAft>
              <a:buSzPts val="7200"/>
              <a:buNone/>
              <a:defRPr sz="7200"/>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69" name="Google Shape;69;g2501c3fd7f4_3_455"/>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 name="Shape 70"/>
        <p:cNvGrpSpPr/>
        <p:nvPr/>
      </p:nvGrpSpPr>
      <p:grpSpPr>
        <a:xfrm>
          <a:off x="0" y="0"/>
          <a:ext cx="0" cy="0"/>
          <a:chOff x="0" y="0"/>
          <a:chExt cx="0" cy="0"/>
        </a:xfrm>
      </p:grpSpPr>
      <p:sp>
        <p:nvSpPr>
          <p:cNvPr id="71" name="Google Shape;71;g2501c3fd7f4_3_458"/>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2" name="Google Shape;72;g2501c3fd7f4_3_458"/>
          <p:cNvSpPr txBox="1"/>
          <p:nvPr>
            <p:ph idx="1" type="body"/>
          </p:nvPr>
        </p:nvSpPr>
        <p:spPr>
          <a:xfrm>
            <a:off x="623400" y="2304950"/>
            <a:ext cx="17041200" cy="6832800"/>
          </a:xfrm>
          <a:prstGeom prst="rect">
            <a:avLst/>
          </a:prstGeom>
        </p:spPr>
        <p:txBody>
          <a:bodyPr anchorCtr="0" anchor="t" bIns="182850" lIns="182850" spcFirstLastPara="1" rIns="182850" wrap="square" tIns="182850">
            <a:normAutofit/>
          </a:bodyPr>
          <a:lstStyle>
            <a:lvl1pPr indent="-457200" lvl="0" marL="457200" rtl="0">
              <a:spcBef>
                <a:spcPts val="0"/>
              </a:spcBef>
              <a:spcAft>
                <a:spcPts val="0"/>
              </a:spcAft>
              <a:buSzPts val="3600"/>
              <a:buChar char="●"/>
              <a:defRPr/>
            </a:lvl1pPr>
            <a:lvl2pPr indent="-406400" lvl="1" marL="914400" rtl="0">
              <a:spcBef>
                <a:spcPts val="0"/>
              </a:spcBef>
              <a:spcAft>
                <a:spcPts val="0"/>
              </a:spcAft>
              <a:buSzPts val="2800"/>
              <a:buChar char="○"/>
              <a:defRPr/>
            </a:lvl2pPr>
            <a:lvl3pPr indent="-406400" lvl="2" marL="1371600" rtl="0">
              <a:spcBef>
                <a:spcPts val="0"/>
              </a:spcBef>
              <a:spcAft>
                <a:spcPts val="0"/>
              </a:spcAft>
              <a:buSzPts val="2800"/>
              <a:buChar char="■"/>
              <a:defRPr/>
            </a:lvl3pPr>
            <a:lvl4pPr indent="-406400" lvl="3" marL="1828800" rtl="0">
              <a:spcBef>
                <a:spcPts val="0"/>
              </a:spcBef>
              <a:spcAft>
                <a:spcPts val="0"/>
              </a:spcAft>
              <a:buSzPts val="2800"/>
              <a:buChar char="●"/>
              <a:defRPr/>
            </a:lvl4pPr>
            <a:lvl5pPr indent="-406400" lvl="4" marL="2286000" rtl="0">
              <a:spcBef>
                <a:spcPts val="0"/>
              </a:spcBef>
              <a:spcAft>
                <a:spcPts val="0"/>
              </a:spcAft>
              <a:buSzPts val="2800"/>
              <a:buChar char="○"/>
              <a:defRPr/>
            </a:lvl5pPr>
            <a:lvl6pPr indent="-406400" lvl="5" marL="2743200" rtl="0">
              <a:spcBef>
                <a:spcPts val="0"/>
              </a:spcBef>
              <a:spcAft>
                <a:spcPts val="0"/>
              </a:spcAft>
              <a:buSzPts val="2800"/>
              <a:buChar char="■"/>
              <a:defRPr/>
            </a:lvl6pPr>
            <a:lvl7pPr indent="-406400" lvl="6" marL="3200400" rtl="0">
              <a:spcBef>
                <a:spcPts val="0"/>
              </a:spcBef>
              <a:spcAft>
                <a:spcPts val="0"/>
              </a:spcAft>
              <a:buSzPts val="2800"/>
              <a:buChar char="●"/>
              <a:defRPr/>
            </a:lvl7pPr>
            <a:lvl8pPr indent="-406400" lvl="7" marL="3657600" rtl="0">
              <a:spcBef>
                <a:spcPts val="0"/>
              </a:spcBef>
              <a:spcAft>
                <a:spcPts val="0"/>
              </a:spcAft>
              <a:buSzPts val="2800"/>
              <a:buChar char="○"/>
              <a:defRPr/>
            </a:lvl8pPr>
            <a:lvl9pPr indent="-406400" lvl="8" marL="4114800" rtl="0">
              <a:spcBef>
                <a:spcPts val="0"/>
              </a:spcBef>
              <a:spcAft>
                <a:spcPts val="0"/>
              </a:spcAft>
              <a:buSzPts val="2800"/>
              <a:buChar char="■"/>
              <a:defRPr/>
            </a:lvl9pPr>
          </a:lstStyle>
          <a:p/>
        </p:txBody>
      </p:sp>
      <p:sp>
        <p:nvSpPr>
          <p:cNvPr id="73" name="Google Shape;73;g2501c3fd7f4_3_458"/>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4" name="Shape 74"/>
        <p:cNvGrpSpPr/>
        <p:nvPr/>
      </p:nvGrpSpPr>
      <p:grpSpPr>
        <a:xfrm>
          <a:off x="0" y="0"/>
          <a:ext cx="0" cy="0"/>
          <a:chOff x="0" y="0"/>
          <a:chExt cx="0" cy="0"/>
        </a:xfrm>
      </p:grpSpPr>
      <p:sp>
        <p:nvSpPr>
          <p:cNvPr id="75" name="Google Shape;75;g2501c3fd7f4_3_462"/>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6" name="Google Shape;76;g2501c3fd7f4_3_462"/>
          <p:cNvSpPr txBox="1"/>
          <p:nvPr>
            <p:ph idx="1" type="body"/>
          </p:nvPr>
        </p:nvSpPr>
        <p:spPr>
          <a:xfrm>
            <a:off x="623400" y="2304950"/>
            <a:ext cx="7999800" cy="6832800"/>
          </a:xfrm>
          <a:prstGeom prst="rect">
            <a:avLst/>
          </a:prstGeom>
        </p:spPr>
        <p:txBody>
          <a:bodyPr anchorCtr="0" anchor="t" bIns="182850" lIns="182850" spcFirstLastPara="1" rIns="182850" wrap="square" tIns="182850">
            <a:normAutofit/>
          </a:bodyPr>
          <a:lstStyle>
            <a:lvl1pPr indent="-406400" lvl="0" marL="457200" rtl="0">
              <a:spcBef>
                <a:spcPts val="0"/>
              </a:spcBef>
              <a:spcAft>
                <a:spcPts val="0"/>
              </a:spcAft>
              <a:buSzPts val="2800"/>
              <a:buChar char="●"/>
              <a:defRPr sz="28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
        <p:nvSpPr>
          <p:cNvPr id="77" name="Google Shape;77;g2501c3fd7f4_3_462"/>
          <p:cNvSpPr txBox="1"/>
          <p:nvPr>
            <p:ph idx="2" type="body"/>
          </p:nvPr>
        </p:nvSpPr>
        <p:spPr>
          <a:xfrm>
            <a:off x="9664800" y="2304950"/>
            <a:ext cx="7999800" cy="6832800"/>
          </a:xfrm>
          <a:prstGeom prst="rect">
            <a:avLst/>
          </a:prstGeom>
        </p:spPr>
        <p:txBody>
          <a:bodyPr anchorCtr="0" anchor="t" bIns="182850" lIns="182850" spcFirstLastPara="1" rIns="182850" wrap="square" tIns="182850">
            <a:normAutofit/>
          </a:bodyPr>
          <a:lstStyle>
            <a:lvl1pPr indent="-406400" lvl="0" marL="457200" rtl="0">
              <a:spcBef>
                <a:spcPts val="0"/>
              </a:spcBef>
              <a:spcAft>
                <a:spcPts val="0"/>
              </a:spcAft>
              <a:buSzPts val="2800"/>
              <a:buChar char="●"/>
              <a:defRPr sz="28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
        <p:nvSpPr>
          <p:cNvPr id="78" name="Google Shape;78;g2501c3fd7f4_3_46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g2501c3fd7f4_3_467"/>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81" name="Google Shape;81;g2501c3fd7f4_3_46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g2501c3fd7f4_3_470"/>
          <p:cNvSpPr txBox="1"/>
          <p:nvPr>
            <p:ph type="title"/>
          </p:nvPr>
        </p:nvSpPr>
        <p:spPr>
          <a:xfrm>
            <a:off x="623400" y="1111200"/>
            <a:ext cx="5616000" cy="1511400"/>
          </a:xfrm>
          <a:prstGeom prst="rect">
            <a:avLst/>
          </a:prstGeom>
        </p:spPr>
        <p:txBody>
          <a:bodyPr anchorCtr="0" anchor="b" bIns="182850" lIns="182850" spcFirstLastPara="1" rIns="182850" wrap="square" tIns="18285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4" name="Google Shape;84;g2501c3fd7f4_3_470"/>
          <p:cNvSpPr txBox="1"/>
          <p:nvPr>
            <p:ph idx="1" type="body"/>
          </p:nvPr>
        </p:nvSpPr>
        <p:spPr>
          <a:xfrm>
            <a:off x="623400" y="2779200"/>
            <a:ext cx="5616000" cy="6358800"/>
          </a:xfrm>
          <a:prstGeom prst="rect">
            <a:avLst/>
          </a:prstGeom>
        </p:spPr>
        <p:txBody>
          <a:bodyPr anchorCtr="0" anchor="t" bIns="182850" lIns="182850" spcFirstLastPara="1" rIns="182850" wrap="square" tIns="182850">
            <a:normAutofit/>
          </a:bodyPr>
          <a:lstStyle>
            <a:lvl1pPr indent="-381000" lvl="0" marL="457200" rtl="0">
              <a:spcBef>
                <a:spcPts val="0"/>
              </a:spcBef>
              <a:spcAft>
                <a:spcPts val="0"/>
              </a:spcAft>
              <a:buSzPts val="2400"/>
              <a:buChar char="●"/>
              <a:defRPr sz="2400"/>
            </a:lvl1pPr>
            <a:lvl2pPr indent="-381000" lvl="1" marL="914400" rtl="0">
              <a:spcBef>
                <a:spcPts val="0"/>
              </a:spcBef>
              <a:spcAft>
                <a:spcPts val="0"/>
              </a:spcAft>
              <a:buSzPts val="2400"/>
              <a:buChar char="○"/>
              <a:defRPr sz="2400"/>
            </a:lvl2pPr>
            <a:lvl3pPr indent="-381000" lvl="2" marL="1371600" rtl="0">
              <a:spcBef>
                <a:spcPts val="0"/>
              </a:spcBef>
              <a:spcAft>
                <a:spcPts val="0"/>
              </a:spcAft>
              <a:buSzPts val="2400"/>
              <a:buChar char="■"/>
              <a:defRPr sz="2400"/>
            </a:lvl3pPr>
            <a:lvl4pPr indent="-381000" lvl="3" marL="1828800" rtl="0">
              <a:spcBef>
                <a:spcPts val="0"/>
              </a:spcBef>
              <a:spcAft>
                <a:spcPts val="0"/>
              </a:spcAft>
              <a:buSzPts val="2400"/>
              <a:buChar char="●"/>
              <a:defRPr sz="2400"/>
            </a:lvl4pPr>
            <a:lvl5pPr indent="-381000" lvl="4" marL="2286000" rtl="0">
              <a:spcBef>
                <a:spcPts val="0"/>
              </a:spcBef>
              <a:spcAft>
                <a:spcPts val="0"/>
              </a:spcAft>
              <a:buSzPts val="2400"/>
              <a:buChar char="○"/>
              <a:defRPr sz="2400"/>
            </a:lvl5pPr>
            <a:lvl6pPr indent="-381000" lvl="5" marL="2743200" rtl="0">
              <a:spcBef>
                <a:spcPts val="0"/>
              </a:spcBef>
              <a:spcAft>
                <a:spcPts val="0"/>
              </a:spcAft>
              <a:buSzPts val="2400"/>
              <a:buChar char="■"/>
              <a:defRPr sz="2400"/>
            </a:lvl6pPr>
            <a:lvl7pPr indent="-381000" lvl="6" marL="3200400" rtl="0">
              <a:spcBef>
                <a:spcPts val="0"/>
              </a:spcBef>
              <a:spcAft>
                <a:spcPts val="0"/>
              </a:spcAft>
              <a:buSzPts val="2400"/>
              <a:buChar char="●"/>
              <a:defRPr sz="2400"/>
            </a:lvl7pPr>
            <a:lvl8pPr indent="-381000" lvl="7" marL="3657600" rtl="0">
              <a:spcBef>
                <a:spcPts val="0"/>
              </a:spcBef>
              <a:spcAft>
                <a:spcPts val="0"/>
              </a:spcAft>
              <a:buSzPts val="2400"/>
              <a:buChar char="○"/>
              <a:defRPr sz="2400"/>
            </a:lvl8pPr>
            <a:lvl9pPr indent="-381000" lvl="8" marL="4114800" rtl="0">
              <a:spcBef>
                <a:spcPts val="0"/>
              </a:spcBef>
              <a:spcAft>
                <a:spcPts val="0"/>
              </a:spcAft>
              <a:buSzPts val="2400"/>
              <a:buChar char="■"/>
              <a:defRPr sz="2400"/>
            </a:lvl9pPr>
          </a:lstStyle>
          <a:p/>
        </p:txBody>
      </p:sp>
      <p:sp>
        <p:nvSpPr>
          <p:cNvPr id="85" name="Google Shape;85;g2501c3fd7f4_3_470"/>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6" name="Shape 86"/>
        <p:cNvGrpSpPr/>
        <p:nvPr/>
      </p:nvGrpSpPr>
      <p:grpSpPr>
        <a:xfrm>
          <a:off x="0" y="0"/>
          <a:ext cx="0" cy="0"/>
          <a:chOff x="0" y="0"/>
          <a:chExt cx="0" cy="0"/>
        </a:xfrm>
      </p:grpSpPr>
      <p:sp>
        <p:nvSpPr>
          <p:cNvPr id="87" name="Google Shape;87;g2501c3fd7f4_3_474"/>
          <p:cNvSpPr txBox="1"/>
          <p:nvPr>
            <p:ph type="title"/>
          </p:nvPr>
        </p:nvSpPr>
        <p:spPr>
          <a:xfrm>
            <a:off x="980500" y="900300"/>
            <a:ext cx="12735600" cy="8181600"/>
          </a:xfrm>
          <a:prstGeom prst="rect">
            <a:avLst/>
          </a:prstGeom>
        </p:spPr>
        <p:txBody>
          <a:bodyPr anchorCtr="0" anchor="ctr" bIns="182850" lIns="182850" spcFirstLastPara="1" rIns="182850" wrap="square" tIns="182850">
            <a:norm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p:txBody>
      </p:sp>
      <p:sp>
        <p:nvSpPr>
          <p:cNvPr id="88" name="Google Shape;88;g2501c3fd7f4_3_474"/>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9" name="Shape 89"/>
        <p:cNvGrpSpPr/>
        <p:nvPr/>
      </p:nvGrpSpPr>
      <p:grpSpPr>
        <a:xfrm>
          <a:off x="0" y="0"/>
          <a:ext cx="0" cy="0"/>
          <a:chOff x="0" y="0"/>
          <a:chExt cx="0" cy="0"/>
        </a:xfrm>
      </p:grpSpPr>
      <p:sp>
        <p:nvSpPr>
          <p:cNvPr id="90" name="Google Shape;90;g2501c3fd7f4_3_477"/>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91" name="Google Shape;91;g2501c3fd7f4_3_477"/>
          <p:cNvSpPr txBox="1"/>
          <p:nvPr>
            <p:ph type="title"/>
          </p:nvPr>
        </p:nvSpPr>
        <p:spPr>
          <a:xfrm>
            <a:off x="531000" y="2466350"/>
            <a:ext cx="8090400" cy="2964600"/>
          </a:xfrm>
          <a:prstGeom prst="rect">
            <a:avLst/>
          </a:prstGeom>
        </p:spPr>
        <p:txBody>
          <a:bodyPr anchorCtr="0" anchor="b" bIns="182850" lIns="182850" spcFirstLastPara="1" rIns="182850" wrap="square" tIns="182850">
            <a:normAutofit/>
          </a:bodyPr>
          <a:lstStyle>
            <a:lvl1pPr lvl="0" rtl="0" algn="ctr">
              <a:spcBef>
                <a:spcPts val="0"/>
              </a:spcBef>
              <a:spcAft>
                <a:spcPts val="0"/>
              </a:spcAft>
              <a:buSzPts val="8400"/>
              <a:buNone/>
              <a:defRPr sz="8400"/>
            </a:lvl1pPr>
            <a:lvl2pPr lvl="1" rtl="0" algn="ctr">
              <a:spcBef>
                <a:spcPts val="0"/>
              </a:spcBef>
              <a:spcAft>
                <a:spcPts val="0"/>
              </a:spcAft>
              <a:buSzPts val="8400"/>
              <a:buNone/>
              <a:defRPr sz="8400"/>
            </a:lvl2pPr>
            <a:lvl3pPr lvl="2" rtl="0" algn="ctr">
              <a:spcBef>
                <a:spcPts val="0"/>
              </a:spcBef>
              <a:spcAft>
                <a:spcPts val="0"/>
              </a:spcAft>
              <a:buSzPts val="8400"/>
              <a:buNone/>
              <a:defRPr sz="8400"/>
            </a:lvl3pPr>
            <a:lvl4pPr lvl="3" rtl="0" algn="ctr">
              <a:spcBef>
                <a:spcPts val="0"/>
              </a:spcBef>
              <a:spcAft>
                <a:spcPts val="0"/>
              </a:spcAft>
              <a:buSzPts val="8400"/>
              <a:buNone/>
              <a:defRPr sz="8400"/>
            </a:lvl4pPr>
            <a:lvl5pPr lvl="4" rtl="0" algn="ctr">
              <a:spcBef>
                <a:spcPts val="0"/>
              </a:spcBef>
              <a:spcAft>
                <a:spcPts val="0"/>
              </a:spcAft>
              <a:buSzPts val="8400"/>
              <a:buNone/>
              <a:defRPr sz="8400"/>
            </a:lvl5pPr>
            <a:lvl6pPr lvl="5" rtl="0" algn="ctr">
              <a:spcBef>
                <a:spcPts val="0"/>
              </a:spcBef>
              <a:spcAft>
                <a:spcPts val="0"/>
              </a:spcAft>
              <a:buSzPts val="8400"/>
              <a:buNone/>
              <a:defRPr sz="8400"/>
            </a:lvl6pPr>
            <a:lvl7pPr lvl="6" rtl="0" algn="ctr">
              <a:spcBef>
                <a:spcPts val="0"/>
              </a:spcBef>
              <a:spcAft>
                <a:spcPts val="0"/>
              </a:spcAft>
              <a:buSzPts val="8400"/>
              <a:buNone/>
              <a:defRPr sz="8400"/>
            </a:lvl7pPr>
            <a:lvl8pPr lvl="7" rtl="0" algn="ctr">
              <a:spcBef>
                <a:spcPts val="0"/>
              </a:spcBef>
              <a:spcAft>
                <a:spcPts val="0"/>
              </a:spcAft>
              <a:buSzPts val="8400"/>
              <a:buNone/>
              <a:defRPr sz="8400"/>
            </a:lvl8pPr>
            <a:lvl9pPr lvl="8" rtl="0" algn="ctr">
              <a:spcBef>
                <a:spcPts val="0"/>
              </a:spcBef>
              <a:spcAft>
                <a:spcPts val="0"/>
              </a:spcAft>
              <a:buSzPts val="8400"/>
              <a:buNone/>
              <a:defRPr sz="8400"/>
            </a:lvl9pPr>
          </a:lstStyle>
          <a:p/>
        </p:txBody>
      </p:sp>
      <p:sp>
        <p:nvSpPr>
          <p:cNvPr id="92" name="Google Shape;92;g2501c3fd7f4_3_477"/>
          <p:cNvSpPr txBox="1"/>
          <p:nvPr>
            <p:ph idx="1" type="subTitle"/>
          </p:nvPr>
        </p:nvSpPr>
        <p:spPr>
          <a:xfrm>
            <a:off x="531000" y="5606150"/>
            <a:ext cx="8090400" cy="2470200"/>
          </a:xfrm>
          <a:prstGeom prst="rect">
            <a:avLst/>
          </a:prstGeom>
        </p:spPr>
        <p:txBody>
          <a:bodyPr anchorCtr="0" anchor="t" bIns="182850" lIns="182850" spcFirstLastPara="1" rIns="182850" wrap="square" tIns="182850">
            <a:norm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93" name="Google Shape;93;g2501c3fd7f4_3_477"/>
          <p:cNvSpPr txBox="1"/>
          <p:nvPr>
            <p:ph idx="2" type="body"/>
          </p:nvPr>
        </p:nvSpPr>
        <p:spPr>
          <a:xfrm>
            <a:off x="9879000" y="1448150"/>
            <a:ext cx="7674000" cy="7390200"/>
          </a:xfrm>
          <a:prstGeom prst="rect">
            <a:avLst/>
          </a:prstGeom>
        </p:spPr>
        <p:txBody>
          <a:bodyPr anchorCtr="0" anchor="ctr" bIns="182850" lIns="182850" spcFirstLastPara="1" rIns="182850" wrap="square" tIns="182850">
            <a:normAutofit/>
          </a:bodyPr>
          <a:lstStyle>
            <a:lvl1pPr indent="-457200" lvl="0" marL="457200" rtl="0">
              <a:spcBef>
                <a:spcPts val="0"/>
              </a:spcBef>
              <a:spcAft>
                <a:spcPts val="0"/>
              </a:spcAft>
              <a:buSzPts val="3600"/>
              <a:buChar char="●"/>
              <a:defRPr/>
            </a:lvl1pPr>
            <a:lvl2pPr indent="-406400" lvl="1" marL="914400" rtl="0">
              <a:spcBef>
                <a:spcPts val="0"/>
              </a:spcBef>
              <a:spcAft>
                <a:spcPts val="0"/>
              </a:spcAft>
              <a:buSzPts val="2800"/>
              <a:buChar char="○"/>
              <a:defRPr/>
            </a:lvl2pPr>
            <a:lvl3pPr indent="-406400" lvl="2" marL="1371600" rtl="0">
              <a:spcBef>
                <a:spcPts val="0"/>
              </a:spcBef>
              <a:spcAft>
                <a:spcPts val="0"/>
              </a:spcAft>
              <a:buSzPts val="2800"/>
              <a:buChar char="■"/>
              <a:defRPr/>
            </a:lvl3pPr>
            <a:lvl4pPr indent="-406400" lvl="3" marL="1828800" rtl="0">
              <a:spcBef>
                <a:spcPts val="0"/>
              </a:spcBef>
              <a:spcAft>
                <a:spcPts val="0"/>
              </a:spcAft>
              <a:buSzPts val="2800"/>
              <a:buChar char="●"/>
              <a:defRPr/>
            </a:lvl4pPr>
            <a:lvl5pPr indent="-406400" lvl="4" marL="2286000" rtl="0">
              <a:spcBef>
                <a:spcPts val="0"/>
              </a:spcBef>
              <a:spcAft>
                <a:spcPts val="0"/>
              </a:spcAft>
              <a:buSzPts val="2800"/>
              <a:buChar char="○"/>
              <a:defRPr/>
            </a:lvl5pPr>
            <a:lvl6pPr indent="-406400" lvl="5" marL="2743200" rtl="0">
              <a:spcBef>
                <a:spcPts val="0"/>
              </a:spcBef>
              <a:spcAft>
                <a:spcPts val="0"/>
              </a:spcAft>
              <a:buSzPts val="2800"/>
              <a:buChar char="■"/>
              <a:defRPr/>
            </a:lvl6pPr>
            <a:lvl7pPr indent="-406400" lvl="6" marL="3200400" rtl="0">
              <a:spcBef>
                <a:spcPts val="0"/>
              </a:spcBef>
              <a:spcAft>
                <a:spcPts val="0"/>
              </a:spcAft>
              <a:buSzPts val="2800"/>
              <a:buChar char="●"/>
              <a:defRPr/>
            </a:lvl7pPr>
            <a:lvl8pPr indent="-406400" lvl="7" marL="3657600" rtl="0">
              <a:spcBef>
                <a:spcPts val="0"/>
              </a:spcBef>
              <a:spcAft>
                <a:spcPts val="0"/>
              </a:spcAft>
              <a:buSzPts val="2800"/>
              <a:buChar char="○"/>
              <a:defRPr/>
            </a:lvl8pPr>
            <a:lvl9pPr indent="-406400" lvl="8" marL="4114800" rtl="0">
              <a:spcBef>
                <a:spcPts val="0"/>
              </a:spcBef>
              <a:spcAft>
                <a:spcPts val="0"/>
              </a:spcAft>
              <a:buSzPts val="2800"/>
              <a:buChar char="■"/>
              <a:defRPr/>
            </a:lvl9pPr>
          </a:lstStyle>
          <a:p/>
        </p:txBody>
      </p:sp>
      <p:sp>
        <p:nvSpPr>
          <p:cNvPr id="94" name="Google Shape;94;g2501c3fd7f4_3_47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g2501c3fd7f4_3_483"/>
          <p:cNvSpPr txBox="1"/>
          <p:nvPr>
            <p:ph idx="1" type="body"/>
          </p:nvPr>
        </p:nvSpPr>
        <p:spPr>
          <a:xfrm>
            <a:off x="623400" y="8461150"/>
            <a:ext cx="11997600" cy="1210200"/>
          </a:xfrm>
          <a:prstGeom prst="rect">
            <a:avLst/>
          </a:prstGeom>
        </p:spPr>
        <p:txBody>
          <a:bodyPr anchorCtr="0" anchor="ctr" bIns="182850" lIns="182850" spcFirstLastPara="1" rIns="182850" wrap="square" tIns="182850">
            <a:normAutofit/>
          </a:bodyPr>
          <a:lstStyle>
            <a:lvl1pPr indent="-228600" lvl="0" marL="457200" rtl="0">
              <a:lnSpc>
                <a:spcPct val="100000"/>
              </a:lnSpc>
              <a:spcBef>
                <a:spcPts val="0"/>
              </a:spcBef>
              <a:spcAft>
                <a:spcPts val="0"/>
              </a:spcAft>
              <a:buSzPts val="3600"/>
              <a:buNone/>
              <a:defRPr/>
            </a:lvl1pPr>
          </a:lstStyle>
          <a:p/>
        </p:txBody>
      </p:sp>
      <p:sp>
        <p:nvSpPr>
          <p:cNvPr id="97" name="Google Shape;97;g2501c3fd7f4_3_483"/>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8" name="Shape 98"/>
        <p:cNvGrpSpPr/>
        <p:nvPr/>
      </p:nvGrpSpPr>
      <p:grpSpPr>
        <a:xfrm>
          <a:off x="0" y="0"/>
          <a:ext cx="0" cy="0"/>
          <a:chOff x="0" y="0"/>
          <a:chExt cx="0" cy="0"/>
        </a:xfrm>
      </p:grpSpPr>
      <p:sp>
        <p:nvSpPr>
          <p:cNvPr id="99" name="Google Shape;99;g2501c3fd7f4_3_486"/>
          <p:cNvSpPr txBox="1"/>
          <p:nvPr>
            <p:ph hasCustomPrompt="1" type="title"/>
          </p:nvPr>
        </p:nvSpPr>
        <p:spPr>
          <a:xfrm>
            <a:off x="623400" y="2212250"/>
            <a:ext cx="17041200" cy="3927000"/>
          </a:xfrm>
          <a:prstGeom prst="rect">
            <a:avLst/>
          </a:prstGeom>
        </p:spPr>
        <p:txBody>
          <a:bodyPr anchorCtr="0" anchor="b" bIns="182850" lIns="182850" spcFirstLastPara="1" rIns="182850" wrap="square" tIns="182850">
            <a:normAutofit/>
          </a:bodyPr>
          <a:lstStyle>
            <a:lvl1pPr lvl="0" rtl="0" algn="ctr">
              <a:spcBef>
                <a:spcPts val="0"/>
              </a:spcBef>
              <a:spcAft>
                <a:spcPts val="0"/>
              </a:spcAft>
              <a:buSzPts val="24000"/>
              <a:buNone/>
              <a:defRPr sz="24000"/>
            </a:lvl1pPr>
            <a:lvl2pPr lvl="1" rtl="0" algn="ctr">
              <a:spcBef>
                <a:spcPts val="0"/>
              </a:spcBef>
              <a:spcAft>
                <a:spcPts val="0"/>
              </a:spcAft>
              <a:buSzPts val="24000"/>
              <a:buNone/>
              <a:defRPr sz="24000"/>
            </a:lvl2pPr>
            <a:lvl3pPr lvl="2" rtl="0" algn="ctr">
              <a:spcBef>
                <a:spcPts val="0"/>
              </a:spcBef>
              <a:spcAft>
                <a:spcPts val="0"/>
              </a:spcAft>
              <a:buSzPts val="24000"/>
              <a:buNone/>
              <a:defRPr sz="24000"/>
            </a:lvl3pPr>
            <a:lvl4pPr lvl="3" rtl="0" algn="ctr">
              <a:spcBef>
                <a:spcPts val="0"/>
              </a:spcBef>
              <a:spcAft>
                <a:spcPts val="0"/>
              </a:spcAft>
              <a:buSzPts val="24000"/>
              <a:buNone/>
              <a:defRPr sz="24000"/>
            </a:lvl4pPr>
            <a:lvl5pPr lvl="4" rtl="0" algn="ctr">
              <a:spcBef>
                <a:spcPts val="0"/>
              </a:spcBef>
              <a:spcAft>
                <a:spcPts val="0"/>
              </a:spcAft>
              <a:buSzPts val="24000"/>
              <a:buNone/>
              <a:defRPr sz="24000"/>
            </a:lvl5pPr>
            <a:lvl6pPr lvl="5" rtl="0" algn="ctr">
              <a:spcBef>
                <a:spcPts val="0"/>
              </a:spcBef>
              <a:spcAft>
                <a:spcPts val="0"/>
              </a:spcAft>
              <a:buSzPts val="24000"/>
              <a:buNone/>
              <a:defRPr sz="24000"/>
            </a:lvl6pPr>
            <a:lvl7pPr lvl="6" rtl="0" algn="ctr">
              <a:spcBef>
                <a:spcPts val="0"/>
              </a:spcBef>
              <a:spcAft>
                <a:spcPts val="0"/>
              </a:spcAft>
              <a:buSzPts val="24000"/>
              <a:buNone/>
              <a:defRPr sz="24000"/>
            </a:lvl7pPr>
            <a:lvl8pPr lvl="7" rtl="0" algn="ctr">
              <a:spcBef>
                <a:spcPts val="0"/>
              </a:spcBef>
              <a:spcAft>
                <a:spcPts val="0"/>
              </a:spcAft>
              <a:buSzPts val="24000"/>
              <a:buNone/>
              <a:defRPr sz="24000"/>
            </a:lvl8pPr>
            <a:lvl9pPr lvl="8" rtl="0" algn="ctr">
              <a:spcBef>
                <a:spcPts val="0"/>
              </a:spcBef>
              <a:spcAft>
                <a:spcPts val="0"/>
              </a:spcAft>
              <a:buSzPts val="24000"/>
              <a:buNone/>
              <a:defRPr sz="24000"/>
            </a:lvl9pPr>
          </a:lstStyle>
          <a:p>
            <a:r>
              <a:t>xx%</a:t>
            </a:r>
          </a:p>
        </p:txBody>
      </p:sp>
      <p:sp>
        <p:nvSpPr>
          <p:cNvPr id="100" name="Google Shape;100;g2501c3fd7f4_3_486"/>
          <p:cNvSpPr txBox="1"/>
          <p:nvPr>
            <p:ph idx="1" type="body"/>
          </p:nvPr>
        </p:nvSpPr>
        <p:spPr>
          <a:xfrm>
            <a:off x="623400" y="6304450"/>
            <a:ext cx="17041200" cy="2601600"/>
          </a:xfrm>
          <a:prstGeom prst="rect">
            <a:avLst/>
          </a:prstGeom>
        </p:spPr>
        <p:txBody>
          <a:bodyPr anchorCtr="0" anchor="t" bIns="182850" lIns="182850" spcFirstLastPara="1" rIns="182850" wrap="square" tIns="182850">
            <a:normAutofit/>
          </a:bodyPr>
          <a:lstStyle>
            <a:lvl1pPr indent="-457200" lvl="0" marL="457200" rtl="0" algn="ctr">
              <a:spcBef>
                <a:spcPts val="0"/>
              </a:spcBef>
              <a:spcAft>
                <a:spcPts val="0"/>
              </a:spcAft>
              <a:buSzPts val="3600"/>
              <a:buChar char="●"/>
              <a:defRPr/>
            </a:lvl1pPr>
            <a:lvl2pPr indent="-406400" lvl="1" marL="914400" rtl="0" algn="ctr">
              <a:spcBef>
                <a:spcPts val="0"/>
              </a:spcBef>
              <a:spcAft>
                <a:spcPts val="0"/>
              </a:spcAft>
              <a:buSzPts val="2800"/>
              <a:buChar char="○"/>
              <a:defRPr/>
            </a:lvl2pPr>
            <a:lvl3pPr indent="-406400" lvl="2" marL="1371600" rtl="0" algn="ctr">
              <a:spcBef>
                <a:spcPts val="0"/>
              </a:spcBef>
              <a:spcAft>
                <a:spcPts val="0"/>
              </a:spcAft>
              <a:buSzPts val="2800"/>
              <a:buChar char="■"/>
              <a:defRPr/>
            </a:lvl3pPr>
            <a:lvl4pPr indent="-406400" lvl="3" marL="1828800" rtl="0" algn="ctr">
              <a:spcBef>
                <a:spcPts val="0"/>
              </a:spcBef>
              <a:spcAft>
                <a:spcPts val="0"/>
              </a:spcAft>
              <a:buSzPts val="2800"/>
              <a:buChar char="●"/>
              <a:defRPr/>
            </a:lvl4pPr>
            <a:lvl5pPr indent="-406400" lvl="4" marL="2286000" rtl="0" algn="ctr">
              <a:spcBef>
                <a:spcPts val="0"/>
              </a:spcBef>
              <a:spcAft>
                <a:spcPts val="0"/>
              </a:spcAft>
              <a:buSzPts val="2800"/>
              <a:buChar char="○"/>
              <a:defRPr/>
            </a:lvl5pPr>
            <a:lvl6pPr indent="-406400" lvl="5" marL="2743200" rtl="0" algn="ctr">
              <a:spcBef>
                <a:spcPts val="0"/>
              </a:spcBef>
              <a:spcAft>
                <a:spcPts val="0"/>
              </a:spcAft>
              <a:buSzPts val="2800"/>
              <a:buChar char="■"/>
              <a:defRPr/>
            </a:lvl6pPr>
            <a:lvl7pPr indent="-406400" lvl="6" marL="3200400" rtl="0" algn="ctr">
              <a:spcBef>
                <a:spcPts val="0"/>
              </a:spcBef>
              <a:spcAft>
                <a:spcPts val="0"/>
              </a:spcAft>
              <a:buSzPts val="2800"/>
              <a:buChar char="●"/>
              <a:defRPr/>
            </a:lvl7pPr>
            <a:lvl8pPr indent="-406400" lvl="7" marL="3657600" rtl="0" algn="ctr">
              <a:spcBef>
                <a:spcPts val="0"/>
              </a:spcBef>
              <a:spcAft>
                <a:spcPts val="0"/>
              </a:spcAft>
              <a:buSzPts val="2800"/>
              <a:buChar char="○"/>
              <a:defRPr/>
            </a:lvl8pPr>
            <a:lvl9pPr indent="-406400" lvl="8" marL="4114800" rtl="0" algn="ctr">
              <a:spcBef>
                <a:spcPts val="0"/>
              </a:spcBef>
              <a:spcAft>
                <a:spcPts val="0"/>
              </a:spcAft>
              <a:buSzPts val="2800"/>
              <a:buChar char="■"/>
              <a:defRPr/>
            </a:lvl9pPr>
          </a:lstStyle>
          <a:p/>
        </p:txBody>
      </p:sp>
      <p:sp>
        <p:nvSpPr>
          <p:cNvPr id="101" name="Google Shape;101;g2501c3fd7f4_3_486"/>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g2501c3fd7f4_3_490"/>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5" name="Shape 15"/>
        <p:cNvGrpSpPr/>
        <p:nvPr/>
      </p:nvGrpSpPr>
      <p:grpSpPr>
        <a:xfrm>
          <a:off x="0" y="0"/>
          <a:ext cx="0" cy="0"/>
          <a:chOff x="0" y="0"/>
          <a:chExt cx="0" cy="0"/>
        </a:xfrm>
      </p:grpSpPr>
      <p:sp>
        <p:nvSpPr>
          <p:cNvPr id="16" name="Google Shape;16;p14"/>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body"/>
          </p:nvPr>
        </p:nvSpPr>
        <p:spPr>
          <a:xfrm>
            <a:off x="914400" y="2406960"/>
            <a:ext cx="1645884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 name="Shape 18"/>
        <p:cNvGrpSpPr/>
        <p:nvPr/>
      </p:nvGrpSpPr>
      <p:grpSpPr>
        <a:xfrm>
          <a:off x="0" y="0"/>
          <a:ext cx="0" cy="0"/>
          <a:chOff x="0" y="0"/>
          <a:chExt cx="0" cy="0"/>
        </a:xfrm>
      </p:grpSpPr>
      <p:sp>
        <p:nvSpPr>
          <p:cNvPr id="19" name="Google Shape;19;p15"/>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 type="body"/>
          </p:nvPr>
        </p:nvSpPr>
        <p:spPr>
          <a:xfrm>
            <a:off x="91440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1" name="Google Shape;21;p15"/>
          <p:cNvSpPr txBox="1"/>
          <p:nvPr>
            <p:ph idx="2" type="body"/>
          </p:nvPr>
        </p:nvSpPr>
        <p:spPr>
          <a:xfrm>
            <a:off x="934812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16"/>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 name="Shape 24"/>
        <p:cNvGrpSpPr/>
        <p:nvPr/>
      </p:nvGrpSpPr>
      <p:grpSpPr>
        <a:xfrm>
          <a:off x="0" y="0"/>
          <a:ext cx="0" cy="0"/>
          <a:chOff x="0" y="0"/>
          <a:chExt cx="0" cy="0"/>
        </a:xfrm>
      </p:grpSpPr>
      <p:sp>
        <p:nvSpPr>
          <p:cNvPr id="25" name="Google Shape;25;p17"/>
          <p:cNvSpPr txBox="1"/>
          <p:nvPr>
            <p:ph idx="1" type="subTitle"/>
          </p:nvPr>
        </p:nvSpPr>
        <p:spPr>
          <a:xfrm>
            <a:off x="914400" y="410400"/>
            <a:ext cx="16458840" cy="7962840"/>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18"/>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9" name="Google Shape;29;p18"/>
          <p:cNvSpPr txBox="1"/>
          <p:nvPr>
            <p:ph idx="2" type="body"/>
          </p:nvPr>
        </p:nvSpPr>
        <p:spPr>
          <a:xfrm>
            <a:off x="934812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18"/>
          <p:cNvSpPr txBox="1"/>
          <p:nvPr>
            <p:ph idx="3" type="body"/>
          </p:nvPr>
        </p:nvSpPr>
        <p:spPr>
          <a:xfrm>
            <a:off x="91440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19"/>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 type="body"/>
          </p:nvPr>
        </p:nvSpPr>
        <p:spPr>
          <a:xfrm>
            <a:off x="914400" y="2406960"/>
            <a:ext cx="8031600" cy="596592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19"/>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5" name="Google Shape;35;p19"/>
          <p:cNvSpPr txBox="1"/>
          <p:nvPr>
            <p:ph idx="3" type="body"/>
          </p:nvPr>
        </p:nvSpPr>
        <p:spPr>
          <a:xfrm>
            <a:off x="9348120" y="552312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20"/>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 type="body"/>
          </p:nvPr>
        </p:nvSpPr>
        <p:spPr>
          <a:xfrm>
            <a:off x="91440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9" name="Google Shape;39;p20"/>
          <p:cNvSpPr txBox="1"/>
          <p:nvPr>
            <p:ph idx="2" type="body"/>
          </p:nvPr>
        </p:nvSpPr>
        <p:spPr>
          <a:xfrm>
            <a:off x="9348120" y="2406960"/>
            <a:ext cx="803160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 name="Google Shape;40;p20"/>
          <p:cNvSpPr txBox="1"/>
          <p:nvPr>
            <p:ph idx="3" type="body"/>
          </p:nvPr>
        </p:nvSpPr>
        <p:spPr>
          <a:xfrm>
            <a:off x="914400" y="5523120"/>
            <a:ext cx="16458840" cy="284544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1"/>
          <p:cNvSpPr txBox="1"/>
          <p:nvPr>
            <p:ph idx="10" type="dt"/>
          </p:nvPr>
        </p:nvSpPr>
        <p:spPr>
          <a:xfrm>
            <a:off x="457200" y="6356520"/>
            <a:ext cx="213336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1"/>
          <p:cNvSpPr txBox="1"/>
          <p:nvPr>
            <p:ph idx="11" type="ftr"/>
          </p:nvPr>
        </p:nvSpPr>
        <p:spPr>
          <a:xfrm>
            <a:off x="3124080" y="6356520"/>
            <a:ext cx="289512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11"/>
          <p:cNvSpPr txBox="1"/>
          <p:nvPr>
            <p:ph idx="12" type="sldNum"/>
          </p:nvPr>
        </p:nvSpPr>
        <p:spPr>
          <a:xfrm>
            <a:off x="6553080" y="6356520"/>
            <a:ext cx="213336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solidFill>
                <a:srgbClr val="000000"/>
              </a:solidFill>
              <a:latin typeface="Times New Roman"/>
              <a:ea typeface="Times New Roman"/>
              <a:cs typeface="Times New Roman"/>
              <a:sym typeface="Times New Roman"/>
            </a:endParaRPr>
          </a:p>
        </p:txBody>
      </p:sp>
      <p:sp>
        <p:nvSpPr>
          <p:cNvPr id="9" name="Google Shape;9;p11"/>
          <p:cNvSpPr txBox="1"/>
          <p:nvPr>
            <p:ph type="title"/>
          </p:nvPr>
        </p:nvSpPr>
        <p:spPr>
          <a:xfrm>
            <a:off x="914400" y="410400"/>
            <a:ext cx="16458840" cy="171756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11"/>
          <p:cNvSpPr txBox="1"/>
          <p:nvPr>
            <p:ph idx="1" type="body"/>
          </p:nvPr>
        </p:nvSpPr>
        <p:spPr>
          <a:xfrm>
            <a:off x="914400" y="2406960"/>
            <a:ext cx="16458840" cy="5965920"/>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9" name="Shape 59"/>
        <p:cNvGrpSpPr/>
        <p:nvPr/>
      </p:nvGrpSpPr>
      <p:grpSpPr>
        <a:xfrm>
          <a:off x="0" y="0"/>
          <a:ext cx="0" cy="0"/>
          <a:chOff x="0" y="0"/>
          <a:chExt cx="0" cy="0"/>
        </a:xfrm>
      </p:grpSpPr>
      <p:sp>
        <p:nvSpPr>
          <p:cNvPr id="60" name="Google Shape;60;g2501c3fd7f4_3_447"/>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rtl="0">
              <a:spcBef>
                <a:spcPts val="0"/>
              </a:spcBef>
              <a:spcAft>
                <a:spcPts val="0"/>
              </a:spcAft>
              <a:buClr>
                <a:schemeClr val="dk1"/>
              </a:buClr>
              <a:buSzPts val="5600"/>
              <a:buNone/>
              <a:defRPr sz="5600">
                <a:solidFill>
                  <a:schemeClr val="dk1"/>
                </a:solidFill>
              </a:defRPr>
            </a:lvl1pPr>
            <a:lvl2pPr lvl="1" rtl="0">
              <a:spcBef>
                <a:spcPts val="0"/>
              </a:spcBef>
              <a:spcAft>
                <a:spcPts val="0"/>
              </a:spcAft>
              <a:buClr>
                <a:schemeClr val="dk1"/>
              </a:buClr>
              <a:buSzPts val="5600"/>
              <a:buNone/>
              <a:defRPr sz="5600">
                <a:solidFill>
                  <a:schemeClr val="dk1"/>
                </a:solidFill>
              </a:defRPr>
            </a:lvl2pPr>
            <a:lvl3pPr lvl="2" rtl="0">
              <a:spcBef>
                <a:spcPts val="0"/>
              </a:spcBef>
              <a:spcAft>
                <a:spcPts val="0"/>
              </a:spcAft>
              <a:buClr>
                <a:schemeClr val="dk1"/>
              </a:buClr>
              <a:buSzPts val="5600"/>
              <a:buNone/>
              <a:defRPr sz="5600">
                <a:solidFill>
                  <a:schemeClr val="dk1"/>
                </a:solidFill>
              </a:defRPr>
            </a:lvl3pPr>
            <a:lvl4pPr lvl="3" rtl="0">
              <a:spcBef>
                <a:spcPts val="0"/>
              </a:spcBef>
              <a:spcAft>
                <a:spcPts val="0"/>
              </a:spcAft>
              <a:buClr>
                <a:schemeClr val="dk1"/>
              </a:buClr>
              <a:buSzPts val="5600"/>
              <a:buNone/>
              <a:defRPr sz="5600">
                <a:solidFill>
                  <a:schemeClr val="dk1"/>
                </a:solidFill>
              </a:defRPr>
            </a:lvl4pPr>
            <a:lvl5pPr lvl="4" rtl="0">
              <a:spcBef>
                <a:spcPts val="0"/>
              </a:spcBef>
              <a:spcAft>
                <a:spcPts val="0"/>
              </a:spcAft>
              <a:buClr>
                <a:schemeClr val="dk1"/>
              </a:buClr>
              <a:buSzPts val="5600"/>
              <a:buNone/>
              <a:defRPr sz="5600">
                <a:solidFill>
                  <a:schemeClr val="dk1"/>
                </a:solidFill>
              </a:defRPr>
            </a:lvl5pPr>
            <a:lvl6pPr lvl="5" rtl="0">
              <a:spcBef>
                <a:spcPts val="0"/>
              </a:spcBef>
              <a:spcAft>
                <a:spcPts val="0"/>
              </a:spcAft>
              <a:buClr>
                <a:schemeClr val="dk1"/>
              </a:buClr>
              <a:buSzPts val="5600"/>
              <a:buNone/>
              <a:defRPr sz="5600">
                <a:solidFill>
                  <a:schemeClr val="dk1"/>
                </a:solidFill>
              </a:defRPr>
            </a:lvl6pPr>
            <a:lvl7pPr lvl="6" rtl="0">
              <a:spcBef>
                <a:spcPts val="0"/>
              </a:spcBef>
              <a:spcAft>
                <a:spcPts val="0"/>
              </a:spcAft>
              <a:buClr>
                <a:schemeClr val="dk1"/>
              </a:buClr>
              <a:buSzPts val="5600"/>
              <a:buNone/>
              <a:defRPr sz="5600">
                <a:solidFill>
                  <a:schemeClr val="dk1"/>
                </a:solidFill>
              </a:defRPr>
            </a:lvl7pPr>
            <a:lvl8pPr lvl="7" rtl="0">
              <a:spcBef>
                <a:spcPts val="0"/>
              </a:spcBef>
              <a:spcAft>
                <a:spcPts val="0"/>
              </a:spcAft>
              <a:buClr>
                <a:schemeClr val="dk1"/>
              </a:buClr>
              <a:buSzPts val="5600"/>
              <a:buNone/>
              <a:defRPr sz="5600">
                <a:solidFill>
                  <a:schemeClr val="dk1"/>
                </a:solidFill>
              </a:defRPr>
            </a:lvl8pPr>
            <a:lvl9pPr lvl="8" rtl="0">
              <a:spcBef>
                <a:spcPts val="0"/>
              </a:spcBef>
              <a:spcAft>
                <a:spcPts val="0"/>
              </a:spcAft>
              <a:buClr>
                <a:schemeClr val="dk1"/>
              </a:buClr>
              <a:buSzPts val="5600"/>
              <a:buNone/>
              <a:defRPr sz="5600">
                <a:solidFill>
                  <a:schemeClr val="dk1"/>
                </a:solidFill>
              </a:defRPr>
            </a:lvl9pPr>
          </a:lstStyle>
          <a:p/>
        </p:txBody>
      </p:sp>
      <p:sp>
        <p:nvSpPr>
          <p:cNvPr id="61" name="Google Shape;61;g2501c3fd7f4_3_447"/>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rtl="0">
              <a:lnSpc>
                <a:spcPct val="115000"/>
              </a:lnSpc>
              <a:spcBef>
                <a:spcPts val="0"/>
              </a:spcBef>
              <a:spcAft>
                <a:spcPts val="0"/>
              </a:spcAft>
              <a:buClr>
                <a:schemeClr val="dk2"/>
              </a:buClr>
              <a:buSzPts val="3600"/>
              <a:buChar char="●"/>
              <a:defRPr sz="3600">
                <a:solidFill>
                  <a:schemeClr val="dk2"/>
                </a:solidFill>
              </a:defRPr>
            </a:lvl1pPr>
            <a:lvl2pPr indent="-406400" lvl="1" marL="914400" rtl="0">
              <a:lnSpc>
                <a:spcPct val="115000"/>
              </a:lnSpc>
              <a:spcBef>
                <a:spcPts val="0"/>
              </a:spcBef>
              <a:spcAft>
                <a:spcPts val="0"/>
              </a:spcAft>
              <a:buClr>
                <a:schemeClr val="dk2"/>
              </a:buClr>
              <a:buSzPts val="2800"/>
              <a:buChar char="○"/>
              <a:defRPr sz="2800">
                <a:solidFill>
                  <a:schemeClr val="dk2"/>
                </a:solidFill>
              </a:defRPr>
            </a:lvl2pPr>
            <a:lvl3pPr indent="-406400" lvl="2" marL="1371600" rtl="0">
              <a:lnSpc>
                <a:spcPct val="115000"/>
              </a:lnSpc>
              <a:spcBef>
                <a:spcPts val="0"/>
              </a:spcBef>
              <a:spcAft>
                <a:spcPts val="0"/>
              </a:spcAft>
              <a:buClr>
                <a:schemeClr val="dk2"/>
              </a:buClr>
              <a:buSzPts val="2800"/>
              <a:buChar char="■"/>
              <a:defRPr sz="2800">
                <a:solidFill>
                  <a:schemeClr val="dk2"/>
                </a:solidFill>
              </a:defRPr>
            </a:lvl3pPr>
            <a:lvl4pPr indent="-406400" lvl="3" marL="1828800" rtl="0">
              <a:lnSpc>
                <a:spcPct val="115000"/>
              </a:lnSpc>
              <a:spcBef>
                <a:spcPts val="0"/>
              </a:spcBef>
              <a:spcAft>
                <a:spcPts val="0"/>
              </a:spcAft>
              <a:buClr>
                <a:schemeClr val="dk2"/>
              </a:buClr>
              <a:buSzPts val="2800"/>
              <a:buChar char="●"/>
              <a:defRPr sz="2800">
                <a:solidFill>
                  <a:schemeClr val="dk2"/>
                </a:solidFill>
              </a:defRPr>
            </a:lvl4pPr>
            <a:lvl5pPr indent="-406400" lvl="4" marL="2286000" rtl="0">
              <a:lnSpc>
                <a:spcPct val="115000"/>
              </a:lnSpc>
              <a:spcBef>
                <a:spcPts val="0"/>
              </a:spcBef>
              <a:spcAft>
                <a:spcPts val="0"/>
              </a:spcAft>
              <a:buClr>
                <a:schemeClr val="dk2"/>
              </a:buClr>
              <a:buSzPts val="2800"/>
              <a:buChar char="○"/>
              <a:defRPr sz="2800">
                <a:solidFill>
                  <a:schemeClr val="dk2"/>
                </a:solidFill>
              </a:defRPr>
            </a:lvl5pPr>
            <a:lvl6pPr indent="-406400" lvl="5" marL="2743200" rtl="0">
              <a:lnSpc>
                <a:spcPct val="115000"/>
              </a:lnSpc>
              <a:spcBef>
                <a:spcPts val="0"/>
              </a:spcBef>
              <a:spcAft>
                <a:spcPts val="0"/>
              </a:spcAft>
              <a:buClr>
                <a:schemeClr val="dk2"/>
              </a:buClr>
              <a:buSzPts val="2800"/>
              <a:buChar char="■"/>
              <a:defRPr sz="2800">
                <a:solidFill>
                  <a:schemeClr val="dk2"/>
                </a:solidFill>
              </a:defRPr>
            </a:lvl6pPr>
            <a:lvl7pPr indent="-406400" lvl="6" marL="3200400" rtl="0">
              <a:lnSpc>
                <a:spcPct val="115000"/>
              </a:lnSpc>
              <a:spcBef>
                <a:spcPts val="0"/>
              </a:spcBef>
              <a:spcAft>
                <a:spcPts val="0"/>
              </a:spcAft>
              <a:buClr>
                <a:schemeClr val="dk2"/>
              </a:buClr>
              <a:buSzPts val="2800"/>
              <a:buChar char="●"/>
              <a:defRPr sz="2800">
                <a:solidFill>
                  <a:schemeClr val="dk2"/>
                </a:solidFill>
              </a:defRPr>
            </a:lvl7pPr>
            <a:lvl8pPr indent="-406400" lvl="7" marL="3657600" rtl="0">
              <a:lnSpc>
                <a:spcPct val="115000"/>
              </a:lnSpc>
              <a:spcBef>
                <a:spcPts val="0"/>
              </a:spcBef>
              <a:spcAft>
                <a:spcPts val="0"/>
              </a:spcAft>
              <a:buClr>
                <a:schemeClr val="dk2"/>
              </a:buClr>
              <a:buSzPts val="2800"/>
              <a:buChar char="○"/>
              <a:defRPr sz="2800">
                <a:solidFill>
                  <a:schemeClr val="dk2"/>
                </a:solidFill>
              </a:defRPr>
            </a:lvl8pPr>
            <a:lvl9pPr indent="-406400" lvl="8" marL="4114800" rtl="0">
              <a:lnSpc>
                <a:spcPct val="115000"/>
              </a:lnSpc>
              <a:spcBef>
                <a:spcPts val="0"/>
              </a:spcBef>
              <a:spcAft>
                <a:spcPts val="0"/>
              </a:spcAft>
              <a:buClr>
                <a:schemeClr val="dk2"/>
              </a:buClr>
              <a:buSzPts val="2800"/>
              <a:buChar char="■"/>
              <a:defRPr sz="2800">
                <a:solidFill>
                  <a:schemeClr val="dk2"/>
                </a:solidFill>
              </a:defRPr>
            </a:lvl9pPr>
          </a:lstStyle>
          <a:p/>
        </p:txBody>
      </p:sp>
      <p:sp>
        <p:nvSpPr>
          <p:cNvPr id="62" name="Google Shape;62;g2501c3fd7f4_3_447"/>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lvl="0" rtl="0" algn="r">
              <a:buNone/>
              <a:defRPr sz="2000">
                <a:solidFill>
                  <a:schemeClr val="dk2"/>
                </a:solidFill>
              </a:defRPr>
            </a:lvl1pPr>
            <a:lvl2pPr lvl="1" rtl="0" algn="r">
              <a:buNone/>
              <a:defRPr sz="2000">
                <a:solidFill>
                  <a:schemeClr val="dk2"/>
                </a:solidFill>
              </a:defRPr>
            </a:lvl2pPr>
            <a:lvl3pPr lvl="2" rtl="0" algn="r">
              <a:buNone/>
              <a:defRPr sz="2000">
                <a:solidFill>
                  <a:schemeClr val="dk2"/>
                </a:solidFill>
              </a:defRPr>
            </a:lvl3pPr>
            <a:lvl4pPr lvl="3" rtl="0" algn="r">
              <a:buNone/>
              <a:defRPr sz="2000">
                <a:solidFill>
                  <a:schemeClr val="dk2"/>
                </a:solidFill>
              </a:defRPr>
            </a:lvl4pPr>
            <a:lvl5pPr lvl="4" rtl="0" algn="r">
              <a:buNone/>
              <a:defRPr sz="2000">
                <a:solidFill>
                  <a:schemeClr val="dk2"/>
                </a:solidFill>
              </a:defRPr>
            </a:lvl5pPr>
            <a:lvl6pPr lvl="5" rtl="0" algn="r">
              <a:buNone/>
              <a:defRPr sz="2000">
                <a:solidFill>
                  <a:schemeClr val="dk2"/>
                </a:solidFill>
              </a:defRPr>
            </a:lvl6pPr>
            <a:lvl7pPr lvl="6" rtl="0" algn="r">
              <a:buNone/>
              <a:defRPr sz="2000">
                <a:solidFill>
                  <a:schemeClr val="dk2"/>
                </a:solidFill>
              </a:defRPr>
            </a:lvl7pPr>
            <a:lvl8pPr lvl="7" rtl="0" algn="r">
              <a:buNone/>
              <a:defRPr sz="2000">
                <a:solidFill>
                  <a:schemeClr val="dk2"/>
                </a:solidFill>
              </a:defRPr>
            </a:lvl8pPr>
            <a:lvl9pPr lvl="8" rtl="0" algn="r">
              <a:buNone/>
              <a:defRPr sz="2000">
                <a:solidFill>
                  <a:schemeClr val="dk2"/>
                </a:solidFil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drive.google.com/file/d/1ZgHu_kSiv924KE7fiza1gTMeYEJlRiyB/view" TargetMode="External"/><Relationship Id="rId4" Type="http://schemas.openxmlformats.org/officeDocument/2006/relationships/image" Target="../media/image19.jp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12.png"/><Relationship Id="rId7" Type="http://schemas.openxmlformats.org/officeDocument/2006/relationships/image" Target="../media/image11.png"/><Relationship Id="rId8"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5.jpg"/><Relationship Id="rId5" Type="http://schemas.openxmlformats.org/officeDocument/2006/relationships/image" Target="../media/image18.png"/><Relationship Id="rId6" Type="http://schemas.openxmlformats.org/officeDocument/2006/relationships/image" Target="../media/image8.png"/><Relationship Id="rId7"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g2501c3fd7f4_4_72"/>
          <p:cNvPicPr preferRelativeResize="0"/>
          <p:nvPr/>
        </p:nvPicPr>
        <p:blipFill>
          <a:blip r:embed="rId3">
            <a:alphaModFix/>
          </a:blip>
          <a:stretch>
            <a:fillRect/>
          </a:stretch>
        </p:blipFill>
        <p:spPr>
          <a:xfrm>
            <a:off x="270932" y="152400"/>
            <a:ext cx="17746135" cy="9982201"/>
          </a:xfrm>
          <a:prstGeom prst="rect">
            <a:avLst/>
          </a:prstGeom>
          <a:noFill/>
          <a:ln>
            <a:noFill/>
          </a:ln>
        </p:spPr>
      </p:pic>
      <p:sp>
        <p:nvSpPr>
          <p:cNvPr id="109" name="Google Shape;109;g2501c3fd7f4_4_72"/>
          <p:cNvSpPr txBox="1"/>
          <p:nvPr/>
        </p:nvSpPr>
        <p:spPr>
          <a:xfrm>
            <a:off x="2754150" y="7649900"/>
            <a:ext cx="9119700" cy="112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6100">
                <a:solidFill>
                  <a:schemeClr val="lt1"/>
                </a:solidFill>
              </a:rPr>
              <a:t>ODOOHOSTING.IO </a:t>
            </a:r>
            <a:endParaRPr b="1" sz="6100">
              <a:solidFill>
                <a:schemeClr val="lt1"/>
              </a:solidFill>
            </a:endParaRPr>
          </a:p>
        </p:txBody>
      </p:sp>
      <p:sp>
        <p:nvSpPr>
          <p:cNvPr id="110" name="Google Shape;110;g2501c3fd7f4_4_72"/>
          <p:cNvSpPr txBox="1"/>
          <p:nvPr/>
        </p:nvSpPr>
        <p:spPr>
          <a:xfrm>
            <a:off x="2921550" y="9002000"/>
            <a:ext cx="9119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ES" sz="4200">
                <a:solidFill>
                  <a:schemeClr val="lt1"/>
                </a:solidFill>
              </a:rPr>
              <a:t>Francisco José Rozalén</a:t>
            </a:r>
            <a:endParaRPr b="1" sz="4200">
              <a:solidFill>
                <a:schemeClr val="lt1"/>
              </a:solidFill>
            </a:endParaRPr>
          </a:p>
        </p:txBody>
      </p:sp>
      <p:pic>
        <p:nvPicPr>
          <p:cNvPr id="111" name="Google Shape;111;g2501c3fd7f4_4_72"/>
          <p:cNvPicPr preferRelativeResize="0"/>
          <p:nvPr/>
        </p:nvPicPr>
        <p:blipFill>
          <a:blip r:embed="rId4">
            <a:alphaModFix/>
          </a:blip>
          <a:stretch>
            <a:fillRect/>
          </a:stretch>
        </p:blipFill>
        <p:spPr>
          <a:xfrm>
            <a:off x="734443" y="7561450"/>
            <a:ext cx="1486952" cy="1757598"/>
          </a:xfrm>
          <a:prstGeom prst="rect">
            <a:avLst/>
          </a:prstGeom>
          <a:noFill/>
          <a:ln>
            <a:noFill/>
          </a:ln>
        </p:spPr>
      </p:pic>
      <p:sp>
        <p:nvSpPr>
          <p:cNvPr id="112" name="Google Shape;112;g2501c3fd7f4_4_72"/>
          <p:cNvSpPr txBox="1"/>
          <p:nvPr/>
        </p:nvSpPr>
        <p:spPr>
          <a:xfrm>
            <a:off x="10182900" y="7769050"/>
            <a:ext cx="2693400" cy="2141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lang="es-ES" sz="3000">
                <a:solidFill>
                  <a:schemeClr val="lt1"/>
                </a:solidFill>
                <a:latin typeface="Source Sans Pro"/>
                <a:ea typeface="Source Sans Pro"/>
                <a:cs typeface="Source Sans Pro"/>
                <a:sym typeface="Source Sans Pro"/>
              </a:rPr>
              <a:t>REDUNDANTE SEGURO OPTIMIZADO FÁCIL</a:t>
            </a:r>
            <a:endParaRPr sz="3000">
              <a:solidFill>
                <a:schemeClr val="lt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501c3fd7f4_3_276"/>
          <p:cNvSpPr/>
          <p:nvPr/>
        </p:nvSpPr>
        <p:spPr>
          <a:xfrm>
            <a:off x="2596575" y="2397700"/>
            <a:ext cx="9221100" cy="986100"/>
          </a:xfrm>
          <a:prstGeom prst="rect">
            <a:avLst/>
          </a:prstGeom>
          <a:noFill/>
          <a:ln>
            <a:noFill/>
          </a:ln>
        </p:spPr>
        <p:txBody>
          <a:bodyPr anchorCtr="0" anchor="t" bIns="0" lIns="0" spcFirstLastPara="1" rIns="0" wrap="square" tIns="0">
            <a:noAutofit/>
          </a:bodyPr>
          <a:lstStyle/>
          <a:p>
            <a:pPr indent="0" lvl="0" marL="0" rtl="0" algn="ctr">
              <a:lnSpc>
                <a:spcPct val="97012"/>
              </a:lnSpc>
              <a:spcBef>
                <a:spcPts val="0"/>
              </a:spcBef>
              <a:spcAft>
                <a:spcPts val="0"/>
              </a:spcAft>
              <a:buClr>
                <a:schemeClr val="dk1"/>
              </a:buClr>
              <a:buSzPts val="8000"/>
              <a:buFont typeface="Arial"/>
              <a:buNone/>
            </a:pPr>
            <a:r>
              <a:rPr lang="es-ES" sz="8000">
                <a:solidFill>
                  <a:srgbClr val="254959"/>
                </a:solidFill>
                <a:latin typeface="Source Sans Pro"/>
                <a:ea typeface="Source Sans Pro"/>
                <a:cs typeface="Source Sans Pro"/>
                <a:sym typeface="Source Sans Pro"/>
              </a:rPr>
              <a:t>AHORRO DE COSTES</a:t>
            </a:r>
            <a:endParaRPr sz="8000">
              <a:solidFill>
                <a:srgbClr val="254959"/>
              </a:solidFill>
              <a:latin typeface="Source Sans Pro"/>
              <a:ea typeface="Source Sans Pro"/>
              <a:cs typeface="Source Sans Pro"/>
              <a:sym typeface="Source Sans Pro"/>
            </a:endParaRPr>
          </a:p>
          <a:p>
            <a:pPr indent="0" lvl="0" marL="0" rtl="0" algn="ctr">
              <a:lnSpc>
                <a:spcPct val="97012"/>
              </a:lnSpc>
              <a:spcBef>
                <a:spcPts val="0"/>
              </a:spcBef>
              <a:spcAft>
                <a:spcPts val="0"/>
              </a:spcAft>
              <a:buClr>
                <a:schemeClr val="dk1"/>
              </a:buClr>
              <a:buSzPts val="8000"/>
              <a:buFont typeface="Arial"/>
              <a:buNone/>
            </a:pPr>
            <a:r>
              <a:t/>
            </a:r>
            <a:endParaRPr sz="8000">
              <a:solidFill>
                <a:srgbClr val="254959"/>
              </a:solidFill>
              <a:latin typeface="Source Sans Pro"/>
              <a:ea typeface="Source Sans Pro"/>
              <a:cs typeface="Source Sans Pro"/>
              <a:sym typeface="Source Sans Pro"/>
            </a:endParaRPr>
          </a:p>
        </p:txBody>
      </p:sp>
      <p:sp>
        <p:nvSpPr>
          <p:cNvPr id="274" name="Google Shape;274;g2501c3fd7f4_3_276"/>
          <p:cNvSpPr/>
          <p:nvPr/>
        </p:nvSpPr>
        <p:spPr>
          <a:xfrm>
            <a:off x="9158225" y="4608993"/>
            <a:ext cx="8461200" cy="3589500"/>
          </a:xfrm>
          <a:prstGeom prst="rect">
            <a:avLst/>
          </a:prstGeom>
          <a:noFill/>
          <a:ln>
            <a:noFill/>
          </a:ln>
        </p:spPr>
        <p:txBody>
          <a:bodyPr anchorCtr="0" anchor="t" bIns="0" lIns="0" spcFirstLastPara="1" rIns="0" wrap="square" tIns="0">
            <a:noAutofit/>
          </a:bodyPr>
          <a:lstStyle/>
          <a:p>
            <a:pPr indent="0" lvl="0" marL="914400" marR="0" rtl="0" algn="l">
              <a:lnSpc>
                <a:spcPct val="130229"/>
              </a:lnSpc>
              <a:spcBef>
                <a:spcPts val="0"/>
              </a:spcBef>
              <a:spcAft>
                <a:spcPts val="0"/>
              </a:spcAft>
              <a:buClr>
                <a:srgbClr val="000000"/>
              </a:buClr>
              <a:buSzPts val="2170"/>
              <a:buFont typeface="Arial"/>
              <a:buNone/>
            </a:pPr>
            <a:r>
              <a:t/>
            </a:r>
            <a:endParaRPr b="0" i="0" sz="2170" u="none" cap="none" strike="noStrike">
              <a:solidFill>
                <a:srgbClr val="000000"/>
              </a:solidFill>
              <a:latin typeface="Arial"/>
              <a:ea typeface="Arial"/>
              <a:cs typeface="Arial"/>
              <a:sym typeface="Arial"/>
            </a:endParaRPr>
          </a:p>
        </p:txBody>
      </p:sp>
      <p:sp>
        <p:nvSpPr>
          <p:cNvPr id="275" name="Google Shape;275;g2501c3fd7f4_3_276"/>
          <p:cNvSpPr/>
          <p:nvPr/>
        </p:nvSpPr>
        <p:spPr>
          <a:xfrm>
            <a:off x="2596575" y="3640825"/>
            <a:ext cx="14089200" cy="5158500"/>
          </a:xfrm>
          <a:prstGeom prst="rect">
            <a:avLst/>
          </a:prstGeom>
          <a:noFill/>
          <a:ln>
            <a:noFill/>
          </a:ln>
        </p:spPr>
        <p:txBody>
          <a:bodyPr anchorCtr="0" anchor="t" bIns="0" lIns="0" spcFirstLastPara="1" rIns="0" wrap="square" tIns="0">
            <a:noAutofit/>
          </a:bodyPr>
          <a:lstStyle/>
          <a:p>
            <a:pPr indent="0" lvl="0" marL="0" rtl="0" algn="l">
              <a:lnSpc>
                <a:spcPct val="107916"/>
              </a:lnSpc>
              <a:spcBef>
                <a:spcPts val="0"/>
              </a:spcBef>
              <a:spcAft>
                <a:spcPts val="0"/>
              </a:spcAft>
              <a:buClr>
                <a:schemeClr val="dk1"/>
              </a:buClr>
              <a:buSzPts val="1100"/>
              <a:buFont typeface="Arial"/>
              <a:buNone/>
            </a:pPr>
            <a:r>
              <a:rPr lang="es-ES" sz="2700">
                <a:solidFill>
                  <a:schemeClr val="dk1"/>
                </a:solidFill>
                <a:latin typeface="Source Sans Pro"/>
                <a:ea typeface="Source Sans Pro"/>
                <a:cs typeface="Source Sans Pro"/>
                <a:sym typeface="Source Sans Pro"/>
              </a:rPr>
              <a:t>El alojamiento de Odoo en un servidor Cloud implica que los clientes pueden reducir significativamente los costos de hardware, software y mantenimiento. Además, contamos con precios competitivos y ofrecemos planes de pago flexibles para adaptarnos a las necesidades de cada empresa.</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rPr lang="es-ES" sz="2700">
                <a:solidFill>
                  <a:schemeClr val="dk1"/>
                </a:solidFill>
                <a:latin typeface="Source Sans Pro"/>
                <a:ea typeface="Source Sans Pro"/>
                <a:cs typeface="Source Sans Pro"/>
                <a:sym typeface="Source Sans Pro"/>
              </a:rPr>
              <a:t>El ahorro de costes vendrá dado por varios factores.</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rPr lang="es-ES" sz="2700">
                <a:solidFill>
                  <a:schemeClr val="dk1"/>
                </a:solidFill>
                <a:latin typeface="Source Sans Pro"/>
                <a:ea typeface="Source Sans Pro"/>
                <a:cs typeface="Source Sans Pro"/>
                <a:sym typeface="Source Sans Pro"/>
              </a:rPr>
              <a:t>Ahorro de mano de obra, nunca más tendrá que pagar horas extras por intervenciones fuera de horario. Tendrá la tranquilidad total de la estabilidad de su infraestructura y de sus clientes. </a:t>
            </a:r>
            <a:r>
              <a:rPr b="1" lang="es-ES" sz="2700">
                <a:solidFill>
                  <a:srgbClr val="57354D"/>
                </a:solidFill>
                <a:latin typeface="Source Sans Pro"/>
                <a:ea typeface="Source Sans Pro"/>
                <a:cs typeface="Source Sans Pro"/>
                <a:sym typeface="Source Sans Pro"/>
              </a:rPr>
              <a:t>La autogestión de nodos, reducirá enormemente la cantidad de horas empleadas por sus equipos en su mantenimiento y mantenimiento, actualizaciones, copias, etc.</a:t>
            </a:r>
            <a:endParaRPr sz="2700">
              <a:solidFill>
                <a:srgbClr val="57354D"/>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b="1" sz="2700">
              <a:solidFill>
                <a:schemeClr val="dk1"/>
              </a:solidFill>
              <a:latin typeface="Calibri"/>
              <a:ea typeface="Calibri"/>
              <a:cs typeface="Calibri"/>
              <a:sym typeface="Calibri"/>
            </a:endParaRPr>
          </a:p>
          <a:p>
            <a:pPr indent="-400050" lvl="0" marL="457200" rtl="0" algn="l">
              <a:lnSpc>
                <a:spcPct val="107916"/>
              </a:lnSpc>
              <a:spcBef>
                <a:spcPts val="800"/>
              </a:spcBef>
              <a:spcAft>
                <a:spcPts val="0"/>
              </a:spcAft>
              <a:buClr>
                <a:schemeClr val="dk1"/>
              </a:buClr>
              <a:buSzPts val="2700"/>
              <a:buFont typeface="Source Sans Pro"/>
              <a:buChar char="-"/>
            </a:pPr>
            <a:r>
              <a:rPr lang="es-ES" sz="2700">
                <a:solidFill>
                  <a:schemeClr val="dk1"/>
                </a:solidFill>
                <a:latin typeface="Source Sans Pro"/>
                <a:ea typeface="Source Sans Pro"/>
                <a:cs typeface="Source Sans Pro"/>
                <a:sym typeface="Source Sans Pro"/>
              </a:rPr>
              <a:t>Hasta un 50% de ahorro respecto a Odoo.sh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marR="0" rtl="0" algn="l">
              <a:lnSpc>
                <a:spcPct val="107916"/>
              </a:lnSpc>
              <a:spcBef>
                <a:spcPts val="800"/>
              </a:spcBef>
              <a:spcAft>
                <a:spcPts val="800"/>
              </a:spcAft>
              <a:buClr>
                <a:schemeClr val="dk1"/>
              </a:buClr>
              <a:buSzPts val="1100"/>
              <a:buFont typeface="Arial"/>
              <a:buNone/>
            </a:pPr>
            <a:r>
              <a:t/>
            </a:r>
            <a:endParaRPr b="1" sz="2000">
              <a:solidFill>
                <a:schemeClr val="dk1"/>
              </a:solidFill>
              <a:latin typeface="Calibri"/>
              <a:ea typeface="Calibri"/>
              <a:cs typeface="Calibri"/>
              <a:sym typeface="Calibri"/>
            </a:endParaRPr>
          </a:p>
        </p:txBody>
      </p:sp>
      <p:sp>
        <p:nvSpPr>
          <p:cNvPr id="276" name="Google Shape;276;g2501c3fd7f4_3_276"/>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277" name="Google Shape;277;g2501c3fd7f4_3_276"/>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278" name="Google Shape;278;g2501c3fd7f4_3_276"/>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501c3fd7f4_3_276"/>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g2501c3fd7f4_3_276"/>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Propuesta de valor</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281" name="Google Shape;281;g2501c3fd7f4_3_276"/>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Intro           </a:t>
            </a:r>
            <a:r>
              <a:rPr b="1" lang="es-ES" sz="2650">
                <a:solidFill>
                  <a:srgbClr val="D8C700"/>
                </a:solidFill>
                <a:latin typeface="Source Sans Pro"/>
                <a:ea typeface="Source Sans Pro"/>
                <a:cs typeface="Source Sans Pro"/>
                <a:sym typeface="Source Sans Pro"/>
              </a:rPr>
              <a:t>Propuesta </a:t>
            </a:r>
            <a:r>
              <a:rPr lang="es-ES" sz="2650">
                <a:solidFill>
                  <a:srgbClr val="999999"/>
                </a:solidFill>
                <a:latin typeface="Source Sans Pro"/>
                <a:ea typeface="Source Sans Pro"/>
                <a:cs typeface="Source Sans Pro"/>
                <a:sym typeface="Source Sans Pro"/>
              </a:rPr>
              <a:t>         Ventajas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282" name="Google Shape;282;g2501c3fd7f4_3_276"/>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283" name="Google Shape;283;g2501c3fd7f4_3_276"/>
          <p:cNvPicPr preferRelativeResize="0"/>
          <p:nvPr/>
        </p:nvPicPr>
        <p:blipFill>
          <a:blip r:embed="rId3">
            <a:alphaModFix/>
          </a:blip>
          <a:stretch>
            <a:fillRect/>
          </a:stretch>
        </p:blipFill>
        <p:spPr>
          <a:xfrm>
            <a:off x="807750" y="-25675"/>
            <a:ext cx="16672498" cy="616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2501c3fd7f4_3_289"/>
          <p:cNvSpPr/>
          <p:nvPr/>
        </p:nvSpPr>
        <p:spPr>
          <a:xfrm>
            <a:off x="2596575" y="2397700"/>
            <a:ext cx="8256900" cy="986100"/>
          </a:xfrm>
          <a:prstGeom prst="rect">
            <a:avLst/>
          </a:prstGeom>
          <a:noFill/>
          <a:ln>
            <a:noFill/>
          </a:ln>
        </p:spPr>
        <p:txBody>
          <a:bodyPr anchorCtr="0" anchor="t" bIns="0" lIns="0" spcFirstLastPara="1" rIns="0" wrap="square" tIns="0">
            <a:noAutofit/>
          </a:bodyPr>
          <a:lstStyle/>
          <a:p>
            <a:pPr indent="0" lvl="0" marL="0" rtl="0" algn="ctr">
              <a:lnSpc>
                <a:spcPct val="97012"/>
              </a:lnSpc>
              <a:spcBef>
                <a:spcPts val="0"/>
              </a:spcBef>
              <a:spcAft>
                <a:spcPts val="0"/>
              </a:spcAft>
              <a:buClr>
                <a:schemeClr val="dk1"/>
              </a:buClr>
              <a:buSzPts val="8000"/>
              <a:buFont typeface="Arial"/>
              <a:buNone/>
            </a:pPr>
            <a:r>
              <a:rPr lang="es-ES" sz="8000">
                <a:solidFill>
                  <a:srgbClr val="254959"/>
                </a:solidFill>
                <a:latin typeface="Source Sans Pro"/>
                <a:ea typeface="Source Sans Pro"/>
                <a:cs typeface="Source Sans Pro"/>
                <a:sym typeface="Source Sans Pro"/>
              </a:rPr>
              <a:t>AUTOMATIZACIÓN</a:t>
            </a:r>
            <a:endParaRPr sz="8000">
              <a:solidFill>
                <a:srgbClr val="254959"/>
              </a:solidFill>
              <a:latin typeface="Source Sans Pro"/>
              <a:ea typeface="Source Sans Pro"/>
              <a:cs typeface="Source Sans Pro"/>
              <a:sym typeface="Source Sans Pro"/>
            </a:endParaRPr>
          </a:p>
          <a:p>
            <a:pPr indent="0" lvl="0" marL="0" rtl="0" algn="ctr">
              <a:lnSpc>
                <a:spcPct val="97012"/>
              </a:lnSpc>
              <a:spcBef>
                <a:spcPts val="0"/>
              </a:spcBef>
              <a:spcAft>
                <a:spcPts val="0"/>
              </a:spcAft>
              <a:buClr>
                <a:schemeClr val="dk1"/>
              </a:buClr>
              <a:buSzPts val="8000"/>
              <a:buFont typeface="Arial"/>
              <a:buNone/>
            </a:pPr>
            <a:r>
              <a:t/>
            </a:r>
            <a:endParaRPr sz="8000">
              <a:solidFill>
                <a:srgbClr val="254959"/>
              </a:solidFill>
              <a:latin typeface="Source Sans Pro"/>
              <a:ea typeface="Source Sans Pro"/>
              <a:cs typeface="Source Sans Pro"/>
              <a:sym typeface="Source Sans Pro"/>
            </a:endParaRPr>
          </a:p>
          <a:p>
            <a:pPr indent="0" lvl="0" marL="0" rtl="0" algn="ctr">
              <a:lnSpc>
                <a:spcPct val="97012"/>
              </a:lnSpc>
              <a:spcBef>
                <a:spcPts val="0"/>
              </a:spcBef>
              <a:spcAft>
                <a:spcPts val="0"/>
              </a:spcAft>
              <a:buClr>
                <a:schemeClr val="dk1"/>
              </a:buClr>
              <a:buSzPts val="8000"/>
              <a:buFont typeface="Arial"/>
              <a:buNone/>
            </a:pPr>
            <a:r>
              <a:t/>
            </a:r>
            <a:endParaRPr sz="8000">
              <a:solidFill>
                <a:srgbClr val="254959"/>
              </a:solidFill>
              <a:latin typeface="Source Sans Pro"/>
              <a:ea typeface="Source Sans Pro"/>
              <a:cs typeface="Source Sans Pro"/>
              <a:sym typeface="Source Sans Pro"/>
            </a:endParaRPr>
          </a:p>
        </p:txBody>
      </p:sp>
      <p:sp>
        <p:nvSpPr>
          <p:cNvPr id="289" name="Google Shape;289;g2501c3fd7f4_3_289"/>
          <p:cNvSpPr/>
          <p:nvPr/>
        </p:nvSpPr>
        <p:spPr>
          <a:xfrm>
            <a:off x="9158225" y="4608993"/>
            <a:ext cx="8461200" cy="3589500"/>
          </a:xfrm>
          <a:prstGeom prst="rect">
            <a:avLst/>
          </a:prstGeom>
          <a:noFill/>
          <a:ln>
            <a:noFill/>
          </a:ln>
        </p:spPr>
        <p:txBody>
          <a:bodyPr anchorCtr="0" anchor="t" bIns="0" lIns="0" spcFirstLastPara="1" rIns="0" wrap="square" tIns="0">
            <a:noAutofit/>
          </a:bodyPr>
          <a:lstStyle/>
          <a:p>
            <a:pPr indent="0" lvl="0" marL="914400" marR="0" rtl="0" algn="l">
              <a:lnSpc>
                <a:spcPct val="130229"/>
              </a:lnSpc>
              <a:spcBef>
                <a:spcPts val="0"/>
              </a:spcBef>
              <a:spcAft>
                <a:spcPts val="0"/>
              </a:spcAft>
              <a:buClr>
                <a:srgbClr val="000000"/>
              </a:buClr>
              <a:buSzPts val="2170"/>
              <a:buFont typeface="Arial"/>
              <a:buNone/>
            </a:pPr>
            <a:r>
              <a:t/>
            </a:r>
            <a:endParaRPr b="0" i="0" sz="2170" u="none" cap="none" strike="noStrike">
              <a:solidFill>
                <a:srgbClr val="000000"/>
              </a:solidFill>
              <a:latin typeface="Arial"/>
              <a:ea typeface="Arial"/>
              <a:cs typeface="Arial"/>
              <a:sym typeface="Arial"/>
            </a:endParaRPr>
          </a:p>
        </p:txBody>
      </p:sp>
      <p:sp>
        <p:nvSpPr>
          <p:cNvPr id="290" name="Google Shape;290;g2501c3fd7f4_3_289"/>
          <p:cNvSpPr/>
          <p:nvPr/>
        </p:nvSpPr>
        <p:spPr>
          <a:xfrm>
            <a:off x="2596575" y="3640825"/>
            <a:ext cx="14089200" cy="5158500"/>
          </a:xfrm>
          <a:prstGeom prst="rect">
            <a:avLst/>
          </a:prstGeom>
          <a:noFill/>
          <a:ln>
            <a:noFill/>
          </a:ln>
        </p:spPr>
        <p:txBody>
          <a:bodyPr anchorCtr="0" anchor="t" bIns="0" lIns="0" spcFirstLastPara="1" rIns="0" wrap="square" tIns="0">
            <a:noAutofit/>
          </a:bodyPr>
          <a:lstStyle/>
          <a:p>
            <a:pPr indent="0" lvl="0" marL="0" rtl="0" algn="l">
              <a:lnSpc>
                <a:spcPct val="107916"/>
              </a:lnSpc>
              <a:spcBef>
                <a:spcPts val="0"/>
              </a:spcBef>
              <a:spcAft>
                <a:spcPts val="0"/>
              </a:spcAft>
              <a:buNone/>
            </a:pPr>
            <a:r>
              <a:rPr lang="es-ES" sz="2700">
                <a:solidFill>
                  <a:schemeClr val="dk1"/>
                </a:solidFill>
                <a:latin typeface="Source Sans Pro"/>
                <a:ea typeface="Source Sans Pro"/>
                <a:cs typeface="Source Sans Pro"/>
                <a:sym typeface="Source Sans Pro"/>
              </a:rPr>
              <a:t>Como usuario de OdooHosting.io, podrá automatizar muchos procesos los empleados pueden centrarse en tareas más importantes y productivas.</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None/>
            </a:pPr>
            <a:r>
              <a:t/>
            </a:r>
            <a:endParaRPr sz="2700">
              <a:solidFill>
                <a:schemeClr val="dk1"/>
              </a:solidFill>
              <a:latin typeface="Calibri"/>
              <a:ea typeface="Calibri"/>
              <a:cs typeface="Calibri"/>
              <a:sym typeface="Calibri"/>
            </a:endParaRPr>
          </a:p>
          <a:p>
            <a:pPr indent="0" lvl="0" marL="0" rtl="0" algn="l">
              <a:lnSpc>
                <a:spcPct val="107916"/>
              </a:lnSpc>
              <a:spcBef>
                <a:spcPts val="800"/>
              </a:spcBef>
              <a:spcAft>
                <a:spcPts val="0"/>
              </a:spcAft>
              <a:buNone/>
            </a:pPr>
            <a:r>
              <a:rPr lang="es-ES" sz="2700">
                <a:solidFill>
                  <a:schemeClr val="dk1"/>
                </a:solidFill>
                <a:latin typeface="Source Sans Pro"/>
                <a:ea typeface="Source Sans Pro"/>
                <a:cs typeface="Source Sans Pro"/>
                <a:sym typeface="Source Sans Pro"/>
              </a:rPr>
              <a:t>La instalación es </a:t>
            </a:r>
            <a:r>
              <a:rPr b="1" lang="es-ES" sz="2700">
                <a:solidFill>
                  <a:srgbClr val="57354D"/>
                </a:solidFill>
                <a:latin typeface="Source Sans Pro"/>
                <a:ea typeface="Source Sans Pro"/>
                <a:cs typeface="Source Sans Pro"/>
                <a:sym typeface="Source Sans Pro"/>
              </a:rPr>
              <a:t>extremadamente rápida</a:t>
            </a:r>
            <a:r>
              <a:rPr lang="es-ES" sz="2700">
                <a:solidFill>
                  <a:schemeClr val="dk1"/>
                </a:solidFill>
                <a:latin typeface="Source Sans Pro"/>
                <a:ea typeface="Source Sans Pro"/>
                <a:cs typeface="Source Sans Pro"/>
                <a:sym typeface="Source Sans Pro"/>
              </a:rPr>
              <a:t> , pero al mismo tiempo </a:t>
            </a:r>
            <a:r>
              <a:rPr b="1" lang="es-ES" sz="2700">
                <a:solidFill>
                  <a:srgbClr val="57354D"/>
                </a:solidFill>
                <a:latin typeface="Source Sans Pro"/>
                <a:ea typeface="Source Sans Pro"/>
                <a:cs typeface="Source Sans Pro"/>
                <a:sym typeface="Source Sans Pro"/>
              </a:rPr>
              <a:t>permite una personalización tremenda para lo que se necesite</a:t>
            </a:r>
            <a:r>
              <a:rPr lang="es-ES" sz="2700">
                <a:solidFill>
                  <a:srgbClr val="57354D"/>
                </a:solidFill>
                <a:latin typeface="Source Sans Pro"/>
                <a:ea typeface="Source Sans Pro"/>
                <a:cs typeface="Source Sans Pro"/>
                <a:sym typeface="Source Sans Pro"/>
              </a:rPr>
              <a:t>.</a:t>
            </a:r>
            <a:r>
              <a:rPr lang="es-ES" sz="2700">
                <a:solidFill>
                  <a:schemeClr val="dk1"/>
                </a:solidFill>
                <a:latin typeface="Source Sans Pro"/>
                <a:ea typeface="Source Sans Pro"/>
                <a:cs typeface="Source Sans Pro"/>
                <a:sym typeface="Source Sans Pro"/>
              </a:rPr>
              <a:t>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None/>
            </a:pPr>
            <a:r>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None/>
            </a:pPr>
            <a:r>
              <a:rPr lang="es-ES" sz="2700" u="sng">
                <a:solidFill>
                  <a:schemeClr val="dk1"/>
                </a:solidFill>
                <a:latin typeface="Source Sans Pro"/>
                <a:ea typeface="Source Sans Pro"/>
                <a:cs typeface="Source Sans Pro"/>
                <a:sym typeface="Source Sans Pro"/>
              </a:rPr>
              <a:t>Ejemplo</a:t>
            </a:r>
            <a:r>
              <a:rPr lang="es-ES" sz="2700">
                <a:solidFill>
                  <a:schemeClr val="dk1"/>
                </a:solidFill>
                <a:latin typeface="Source Sans Pro"/>
                <a:ea typeface="Source Sans Pro"/>
                <a:cs typeface="Source Sans Pro"/>
                <a:sym typeface="Source Sans Pro"/>
              </a:rPr>
              <a:t>: HAProxy, múltiples instancias contra la misma base de datos, longpollings, redis, Varnish…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marR="0" rtl="0" algn="l">
              <a:lnSpc>
                <a:spcPct val="107916"/>
              </a:lnSpc>
              <a:spcBef>
                <a:spcPts val="800"/>
              </a:spcBef>
              <a:spcAft>
                <a:spcPts val="800"/>
              </a:spcAft>
              <a:buClr>
                <a:schemeClr val="dk1"/>
              </a:buClr>
              <a:buSzPts val="1100"/>
              <a:buFont typeface="Arial"/>
              <a:buNone/>
            </a:pPr>
            <a:r>
              <a:t/>
            </a:r>
            <a:endParaRPr b="1" sz="2000">
              <a:solidFill>
                <a:schemeClr val="dk1"/>
              </a:solidFill>
              <a:latin typeface="Calibri"/>
              <a:ea typeface="Calibri"/>
              <a:cs typeface="Calibri"/>
              <a:sym typeface="Calibri"/>
            </a:endParaRPr>
          </a:p>
        </p:txBody>
      </p:sp>
      <p:sp>
        <p:nvSpPr>
          <p:cNvPr id="291" name="Google Shape;291;g2501c3fd7f4_3_289"/>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292" name="Google Shape;292;g2501c3fd7f4_3_289"/>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293" name="Google Shape;293;g2501c3fd7f4_3_289"/>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501c3fd7f4_3_289"/>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501c3fd7f4_3_289"/>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Propuesta de valor</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296" name="Google Shape;296;g2501c3fd7f4_3_289"/>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Intro           </a:t>
            </a:r>
            <a:r>
              <a:rPr b="1" lang="es-ES" sz="2650">
                <a:solidFill>
                  <a:srgbClr val="D8C700"/>
                </a:solidFill>
                <a:latin typeface="Source Sans Pro"/>
                <a:ea typeface="Source Sans Pro"/>
                <a:cs typeface="Source Sans Pro"/>
                <a:sym typeface="Source Sans Pro"/>
              </a:rPr>
              <a:t>Propuesta </a:t>
            </a:r>
            <a:r>
              <a:rPr lang="es-ES" sz="2650">
                <a:solidFill>
                  <a:srgbClr val="999999"/>
                </a:solidFill>
                <a:latin typeface="Source Sans Pro"/>
                <a:ea typeface="Source Sans Pro"/>
                <a:cs typeface="Source Sans Pro"/>
                <a:sym typeface="Source Sans Pro"/>
              </a:rPr>
              <a:t>         Ventajas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297" name="Google Shape;297;g2501c3fd7f4_3_289"/>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298" name="Google Shape;298;g2501c3fd7f4_3_289"/>
          <p:cNvPicPr preferRelativeResize="0"/>
          <p:nvPr/>
        </p:nvPicPr>
        <p:blipFill>
          <a:blip r:embed="rId3">
            <a:alphaModFix/>
          </a:blip>
          <a:stretch>
            <a:fillRect/>
          </a:stretch>
        </p:blipFill>
        <p:spPr>
          <a:xfrm>
            <a:off x="807750" y="-25675"/>
            <a:ext cx="16672498" cy="616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501c3fd7f4_3_313"/>
          <p:cNvSpPr/>
          <p:nvPr/>
        </p:nvSpPr>
        <p:spPr>
          <a:xfrm>
            <a:off x="2596575" y="2397700"/>
            <a:ext cx="8654700" cy="986100"/>
          </a:xfrm>
          <a:prstGeom prst="rect">
            <a:avLst/>
          </a:prstGeom>
          <a:noFill/>
          <a:ln>
            <a:noFill/>
          </a:ln>
        </p:spPr>
        <p:txBody>
          <a:bodyPr anchorCtr="0" anchor="t" bIns="0" lIns="0" spcFirstLastPara="1" rIns="0" wrap="square" tIns="0">
            <a:noAutofit/>
          </a:bodyPr>
          <a:lstStyle/>
          <a:p>
            <a:pPr indent="0" lvl="0" marL="0" rtl="0" algn="ctr">
              <a:lnSpc>
                <a:spcPct val="97012"/>
              </a:lnSpc>
              <a:spcBef>
                <a:spcPts val="0"/>
              </a:spcBef>
              <a:spcAft>
                <a:spcPts val="0"/>
              </a:spcAft>
              <a:buClr>
                <a:schemeClr val="dk1"/>
              </a:buClr>
              <a:buSzPts val="8000"/>
              <a:buFont typeface="Arial"/>
              <a:buNone/>
            </a:pPr>
            <a:r>
              <a:rPr lang="es-ES" sz="8000">
                <a:solidFill>
                  <a:srgbClr val="254959"/>
                </a:solidFill>
                <a:latin typeface="Source Sans Pro"/>
                <a:ea typeface="Source Sans Pro"/>
                <a:cs typeface="Source Sans Pro"/>
                <a:sym typeface="Source Sans Pro"/>
              </a:rPr>
              <a:t>SOPORTE TÉCNICO</a:t>
            </a:r>
            <a:endParaRPr sz="8000">
              <a:solidFill>
                <a:srgbClr val="254959"/>
              </a:solidFill>
              <a:latin typeface="Source Sans Pro"/>
              <a:ea typeface="Source Sans Pro"/>
              <a:cs typeface="Source Sans Pro"/>
              <a:sym typeface="Source Sans Pro"/>
            </a:endParaRPr>
          </a:p>
          <a:p>
            <a:pPr indent="0" lvl="0" marL="0" rtl="0" algn="ctr">
              <a:lnSpc>
                <a:spcPct val="97012"/>
              </a:lnSpc>
              <a:spcBef>
                <a:spcPts val="0"/>
              </a:spcBef>
              <a:spcAft>
                <a:spcPts val="0"/>
              </a:spcAft>
              <a:buClr>
                <a:schemeClr val="dk1"/>
              </a:buClr>
              <a:buSzPts val="8000"/>
              <a:buFont typeface="Arial"/>
              <a:buNone/>
            </a:pPr>
            <a:r>
              <a:t/>
            </a:r>
            <a:endParaRPr sz="8000">
              <a:solidFill>
                <a:srgbClr val="254959"/>
              </a:solidFill>
              <a:latin typeface="Source Sans Pro"/>
              <a:ea typeface="Source Sans Pro"/>
              <a:cs typeface="Source Sans Pro"/>
              <a:sym typeface="Source Sans Pro"/>
            </a:endParaRPr>
          </a:p>
          <a:p>
            <a:pPr indent="0" lvl="0" marL="0" rtl="0" algn="ctr">
              <a:lnSpc>
                <a:spcPct val="97012"/>
              </a:lnSpc>
              <a:spcBef>
                <a:spcPts val="0"/>
              </a:spcBef>
              <a:spcAft>
                <a:spcPts val="0"/>
              </a:spcAft>
              <a:buClr>
                <a:schemeClr val="dk1"/>
              </a:buClr>
              <a:buSzPts val="8000"/>
              <a:buFont typeface="Arial"/>
              <a:buNone/>
            </a:pPr>
            <a:r>
              <a:t/>
            </a:r>
            <a:endParaRPr sz="8000">
              <a:solidFill>
                <a:srgbClr val="254959"/>
              </a:solidFill>
              <a:latin typeface="Source Sans Pro"/>
              <a:ea typeface="Source Sans Pro"/>
              <a:cs typeface="Source Sans Pro"/>
              <a:sym typeface="Source Sans Pro"/>
            </a:endParaRPr>
          </a:p>
          <a:p>
            <a:pPr indent="0" lvl="0" marL="0" rtl="0" algn="ctr">
              <a:lnSpc>
                <a:spcPct val="97012"/>
              </a:lnSpc>
              <a:spcBef>
                <a:spcPts val="0"/>
              </a:spcBef>
              <a:spcAft>
                <a:spcPts val="0"/>
              </a:spcAft>
              <a:buClr>
                <a:schemeClr val="dk1"/>
              </a:buClr>
              <a:buSzPts val="8000"/>
              <a:buFont typeface="Arial"/>
              <a:buNone/>
            </a:pPr>
            <a:r>
              <a:t/>
            </a:r>
            <a:endParaRPr sz="8000">
              <a:solidFill>
                <a:srgbClr val="254959"/>
              </a:solidFill>
              <a:latin typeface="Source Sans Pro"/>
              <a:ea typeface="Source Sans Pro"/>
              <a:cs typeface="Source Sans Pro"/>
              <a:sym typeface="Source Sans Pro"/>
            </a:endParaRPr>
          </a:p>
        </p:txBody>
      </p:sp>
      <p:sp>
        <p:nvSpPr>
          <p:cNvPr id="304" name="Google Shape;304;g2501c3fd7f4_3_313"/>
          <p:cNvSpPr/>
          <p:nvPr/>
        </p:nvSpPr>
        <p:spPr>
          <a:xfrm>
            <a:off x="9158225" y="4608993"/>
            <a:ext cx="8461200" cy="3589500"/>
          </a:xfrm>
          <a:prstGeom prst="rect">
            <a:avLst/>
          </a:prstGeom>
          <a:noFill/>
          <a:ln>
            <a:noFill/>
          </a:ln>
        </p:spPr>
        <p:txBody>
          <a:bodyPr anchorCtr="0" anchor="t" bIns="0" lIns="0" spcFirstLastPara="1" rIns="0" wrap="square" tIns="0">
            <a:noAutofit/>
          </a:bodyPr>
          <a:lstStyle/>
          <a:p>
            <a:pPr indent="0" lvl="0" marL="914400" marR="0" rtl="0" algn="l">
              <a:lnSpc>
                <a:spcPct val="130229"/>
              </a:lnSpc>
              <a:spcBef>
                <a:spcPts val="0"/>
              </a:spcBef>
              <a:spcAft>
                <a:spcPts val="0"/>
              </a:spcAft>
              <a:buClr>
                <a:srgbClr val="000000"/>
              </a:buClr>
              <a:buSzPts val="2170"/>
              <a:buFont typeface="Arial"/>
              <a:buNone/>
            </a:pPr>
            <a:r>
              <a:t/>
            </a:r>
            <a:endParaRPr b="0" i="0" sz="2170" u="none" cap="none" strike="noStrike">
              <a:solidFill>
                <a:srgbClr val="000000"/>
              </a:solidFill>
              <a:latin typeface="Arial"/>
              <a:ea typeface="Arial"/>
              <a:cs typeface="Arial"/>
              <a:sym typeface="Arial"/>
            </a:endParaRPr>
          </a:p>
        </p:txBody>
      </p:sp>
      <p:sp>
        <p:nvSpPr>
          <p:cNvPr id="305" name="Google Shape;305;g2501c3fd7f4_3_313"/>
          <p:cNvSpPr/>
          <p:nvPr/>
        </p:nvSpPr>
        <p:spPr>
          <a:xfrm>
            <a:off x="2596575" y="3640825"/>
            <a:ext cx="14089200" cy="5158500"/>
          </a:xfrm>
          <a:prstGeom prst="rect">
            <a:avLst/>
          </a:prstGeom>
          <a:noFill/>
          <a:ln>
            <a:noFill/>
          </a:ln>
        </p:spPr>
        <p:txBody>
          <a:bodyPr anchorCtr="0" anchor="t" bIns="0" lIns="0" spcFirstLastPara="1" rIns="0" wrap="square" tIns="0">
            <a:noAutofit/>
          </a:bodyPr>
          <a:lstStyle/>
          <a:p>
            <a:pPr indent="0" lvl="0" marL="0" rtl="0" algn="l">
              <a:lnSpc>
                <a:spcPct val="107916"/>
              </a:lnSpc>
              <a:spcBef>
                <a:spcPts val="0"/>
              </a:spcBef>
              <a:spcAft>
                <a:spcPts val="0"/>
              </a:spcAft>
              <a:buClr>
                <a:schemeClr val="dk1"/>
              </a:buClr>
              <a:buSzPts val="1100"/>
              <a:buFont typeface="Arial"/>
              <a:buNone/>
            </a:pPr>
            <a:r>
              <a:rPr lang="es-ES" sz="2700">
                <a:solidFill>
                  <a:schemeClr val="dk1"/>
                </a:solidFill>
                <a:latin typeface="Source Sans Pro"/>
                <a:ea typeface="Source Sans Pro"/>
                <a:cs typeface="Source Sans Pro"/>
                <a:sym typeface="Source Sans Pro"/>
              </a:rPr>
              <a:t>Contamos con un equipo de profesionales altamente capacitados y con experiencia en la gestión de aplicaciones Odoo. Ofrecemos </a:t>
            </a:r>
            <a:r>
              <a:rPr b="1" lang="es-ES" sz="2700">
                <a:solidFill>
                  <a:srgbClr val="57354D"/>
                </a:solidFill>
                <a:latin typeface="Source Sans Pro"/>
                <a:ea typeface="Source Sans Pro"/>
                <a:cs typeface="Source Sans Pro"/>
                <a:sym typeface="Source Sans Pro"/>
              </a:rPr>
              <a:t>soporte técnico 24/7</a:t>
            </a:r>
            <a:r>
              <a:rPr lang="es-ES" sz="2700">
                <a:solidFill>
                  <a:schemeClr val="dk1"/>
                </a:solidFill>
                <a:latin typeface="Source Sans Pro"/>
                <a:ea typeface="Source Sans Pro"/>
                <a:cs typeface="Source Sans Pro"/>
                <a:sym typeface="Source Sans Pro"/>
              </a:rPr>
              <a:t> para garantizar que nuestros clientes tengan la ayuda que necesitan en cualquier momento.</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s-ES" sz="2700">
                <a:solidFill>
                  <a:schemeClr val="dk1"/>
                </a:solidFill>
                <a:latin typeface="Source Sans Pro"/>
                <a:ea typeface="Source Sans Pro"/>
                <a:cs typeface="Source Sans Pro"/>
                <a:sym typeface="Source Sans Pro"/>
              </a:rPr>
              <a:t>Partner que utiliza su propia infraestructura, equipo senior, con amplia experiencia, mas de 10 años de experiencia particularmente en Odoo (trabajando desde la versión 6) que conocen a la perfección el ecosistema, tanto para usos pequeños como clientes multinacionales con requisitos altos (tanto de máquina como de uptime).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None/>
            </a:pPr>
            <a:r>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marR="0" rtl="0" algn="l">
              <a:lnSpc>
                <a:spcPct val="107916"/>
              </a:lnSpc>
              <a:spcBef>
                <a:spcPts val="800"/>
              </a:spcBef>
              <a:spcAft>
                <a:spcPts val="800"/>
              </a:spcAft>
              <a:buClr>
                <a:schemeClr val="dk1"/>
              </a:buClr>
              <a:buSzPts val="1100"/>
              <a:buFont typeface="Arial"/>
              <a:buNone/>
            </a:pPr>
            <a:r>
              <a:t/>
            </a:r>
            <a:endParaRPr b="1" sz="2000">
              <a:solidFill>
                <a:schemeClr val="dk1"/>
              </a:solidFill>
              <a:latin typeface="Calibri"/>
              <a:ea typeface="Calibri"/>
              <a:cs typeface="Calibri"/>
              <a:sym typeface="Calibri"/>
            </a:endParaRPr>
          </a:p>
        </p:txBody>
      </p:sp>
      <p:sp>
        <p:nvSpPr>
          <p:cNvPr id="306" name="Google Shape;306;g2501c3fd7f4_3_313"/>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307" name="Google Shape;307;g2501c3fd7f4_3_313"/>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308" name="Google Shape;308;g2501c3fd7f4_3_313"/>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2501c3fd7f4_3_313"/>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2501c3fd7f4_3_313"/>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Propuesta de valor</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311" name="Google Shape;311;g2501c3fd7f4_3_313"/>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Intro           </a:t>
            </a:r>
            <a:r>
              <a:rPr b="1" lang="es-ES" sz="2650">
                <a:solidFill>
                  <a:srgbClr val="D8C700"/>
                </a:solidFill>
                <a:latin typeface="Source Sans Pro"/>
                <a:ea typeface="Source Sans Pro"/>
                <a:cs typeface="Source Sans Pro"/>
                <a:sym typeface="Source Sans Pro"/>
              </a:rPr>
              <a:t>Propuesta </a:t>
            </a:r>
            <a:r>
              <a:rPr lang="es-ES" sz="2650">
                <a:solidFill>
                  <a:srgbClr val="999999"/>
                </a:solidFill>
                <a:latin typeface="Source Sans Pro"/>
                <a:ea typeface="Source Sans Pro"/>
                <a:cs typeface="Source Sans Pro"/>
                <a:sym typeface="Source Sans Pro"/>
              </a:rPr>
              <a:t>         Ventajas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312" name="Google Shape;312;g2501c3fd7f4_3_313"/>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313" name="Google Shape;313;g2501c3fd7f4_3_313"/>
          <p:cNvPicPr preferRelativeResize="0"/>
          <p:nvPr/>
        </p:nvPicPr>
        <p:blipFill>
          <a:blip r:embed="rId3">
            <a:alphaModFix/>
          </a:blip>
          <a:stretch>
            <a:fillRect/>
          </a:stretch>
        </p:blipFill>
        <p:spPr>
          <a:xfrm>
            <a:off x="807750" y="-25675"/>
            <a:ext cx="16672498" cy="616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501c3fd7f4_3_326"/>
          <p:cNvSpPr/>
          <p:nvPr/>
        </p:nvSpPr>
        <p:spPr>
          <a:xfrm>
            <a:off x="2596575" y="2397700"/>
            <a:ext cx="8670300" cy="986100"/>
          </a:xfrm>
          <a:prstGeom prst="rect">
            <a:avLst/>
          </a:prstGeom>
          <a:noFill/>
          <a:ln>
            <a:noFill/>
          </a:ln>
        </p:spPr>
        <p:txBody>
          <a:bodyPr anchorCtr="0" anchor="t" bIns="0" lIns="0" spcFirstLastPara="1" rIns="0" wrap="square" tIns="0">
            <a:noAutofit/>
          </a:bodyPr>
          <a:lstStyle/>
          <a:p>
            <a:pPr indent="0" lvl="0" marL="0" rtl="0" algn="ctr">
              <a:lnSpc>
                <a:spcPct val="97012"/>
              </a:lnSpc>
              <a:spcBef>
                <a:spcPts val="0"/>
              </a:spcBef>
              <a:spcAft>
                <a:spcPts val="0"/>
              </a:spcAft>
              <a:buClr>
                <a:schemeClr val="dk1"/>
              </a:buClr>
              <a:buSzPts val="8000"/>
              <a:buFont typeface="Arial"/>
              <a:buNone/>
            </a:pPr>
            <a:r>
              <a:rPr lang="es-ES" sz="8000">
                <a:solidFill>
                  <a:srgbClr val="254959"/>
                </a:solidFill>
                <a:latin typeface="Source Sans Pro"/>
                <a:ea typeface="Source Sans Pro"/>
                <a:cs typeface="Source Sans Pro"/>
                <a:sym typeface="Source Sans Pro"/>
              </a:rPr>
              <a:t>PERSONALIZACIÓN</a:t>
            </a:r>
            <a:endParaRPr sz="8000">
              <a:solidFill>
                <a:srgbClr val="254959"/>
              </a:solidFill>
              <a:latin typeface="Source Sans Pro"/>
              <a:ea typeface="Source Sans Pro"/>
              <a:cs typeface="Source Sans Pro"/>
              <a:sym typeface="Source Sans Pro"/>
            </a:endParaRPr>
          </a:p>
          <a:p>
            <a:pPr indent="0" lvl="0" marL="0" rtl="0" algn="ctr">
              <a:lnSpc>
                <a:spcPct val="97012"/>
              </a:lnSpc>
              <a:spcBef>
                <a:spcPts val="0"/>
              </a:spcBef>
              <a:spcAft>
                <a:spcPts val="0"/>
              </a:spcAft>
              <a:buClr>
                <a:schemeClr val="dk1"/>
              </a:buClr>
              <a:buSzPts val="8000"/>
              <a:buFont typeface="Arial"/>
              <a:buNone/>
            </a:pPr>
            <a:r>
              <a:t/>
            </a:r>
            <a:endParaRPr sz="8000">
              <a:solidFill>
                <a:srgbClr val="254959"/>
              </a:solidFill>
              <a:latin typeface="Source Sans Pro"/>
              <a:ea typeface="Source Sans Pro"/>
              <a:cs typeface="Source Sans Pro"/>
              <a:sym typeface="Source Sans Pro"/>
            </a:endParaRPr>
          </a:p>
          <a:p>
            <a:pPr indent="0" lvl="0" marL="0" rtl="0" algn="ctr">
              <a:lnSpc>
                <a:spcPct val="97012"/>
              </a:lnSpc>
              <a:spcBef>
                <a:spcPts val="0"/>
              </a:spcBef>
              <a:spcAft>
                <a:spcPts val="0"/>
              </a:spcAft>
              <a:buClr>
                <a:schemeClr val="dk1"/>
              </a:buClr>
              <a:buSzPts val="8000"/>
              <a:buFont typeface="Arial"/>
              <a:buNone/>
            </a:pPr>
            <a:r>
              <a:t/>
            </a:r>
            <a:endParaRPr sz="8000">
              <a:solidFill>
                <a:srgbClr val="254959"/>
              </a:solidFill>
              <a:latin typeface="Source Sans Pro"/>
              <a:ea typeface="Source Sans Pro"/>
              <a:cs typeface="Source Sans Pro"/>
              <a:sym typeface="Source Sans Pro"/>
            </a:endParaRPr>
          </a:p>
          <a:p>
            <a:pPr indent="0" lvl="0" marL="0" rtl="0" algn="ctr">
              <a:lnSpc>
                <a:spcPct val="97012"/>
              </a:lnSpc>
              <a:spcBef>
                <a:spcPts val="0"/>
              </a:spcBef>
              <a:spcAft>
                <a:spcPts val="0"/>
              </a:spcAft>
              <a:buClr>
                <a:schemeClr val="dk1"/>
              </a:buClr>
              <a:buSzPts val="8000"/>
              <a:buFont typeface="Arial"/>
              <a:buNone/>
            </a:pPr>
            <a:r>
              <a:t/>
            </a:r>
            <a:endParaRPr sz="8000">
              <a:solidFill>
                <a:srgbClr val="254959"/>
              </a:solidFill>
              <a:latin typeface="Source Sans Pro"/>
              <a:ea typeface="Source Sans Pro"/>
              <a:cs typeface="Source Sans Pro"/>
              <a:sym typeface="Source Sans Pro"/>
            </a:endParaRPr>
          </a:p>
        </p:txBody>
      </p:sp>
      <p:sp>
        <p:nvSpPr>
          <p:cNvPr id="319" name="Google Shape;319;g2501c3fd7f4_3_326"/>
          <p:cNvSpPr/>
          <p:nvPr/>
        </p:nvSpPr>
        <p:spPr>
          <a:xfrm>
            <a:off x="9158225" y="4608993"/>
            <a:ext cx="8461200" cy="3589500"/>
          </a:xfrm>
          <a:prstGeom prst="rect">
            <a:avLst/>
          </a:prstGeom>
          <a:noFill/>
          <a:ln>
            <a:noFill/>
          </a:ln>
        </p:spPr>
        <p:txBody>
          <a:bodyPr anchorCtr="0" anchor="t" bIns="0" lIns="0" spcFirstLastPara="1" rIns="0" wrap="square" tIns="0">
            <a:noAutofit/>
          </a:bodyPr>
          <a:lstStyle/>
          <a:p>
            <a:pPr indent="0" lvl="0" marL="914400" marR="0" rtl="0" algn="l">
              <a:lnSpc>
                <a:spcPct val="130229"/>
              </a:lnSpc>
              <a:spcBef>
                <a:spcPts val="0"/>
              </a:spcBef>
              <a:spcAft>
                <a:spcPts val="0"/>
              </a:spcAft>
              <a:buClr>
                <a:srgbClr val="000000"/>
              </a:buClr>
              <a:buSzPts val="2170"/>
              <a:buFont typeface="Arial"/>
              <a:buNone/>
            </a:pPr>
            <a:r>
              <a:t/>
            </a:r>
            <a:endParaRPr b="0" i="0" sz="2170" u="none" cap="none" strike="noStrike">
              <a:solidFill>
                <a:srgbClr val="000000"/>
              </a:solidFill>
              <a:latin typeface="Arial"/>
              <a:ea typeface="Arial"/>
              <a:cs typeface="Arial"/>
              <a:sym typeface="Arial"/>
            </a:endParaRPr>
          </a:p>
        </p:txBody>
      </p:sp>
      <p:sp>
        <p:nvSpPr>
          <p:cNvPr id="320" name="Google Shape;320;g2501c3fd7f4_3_326"/>
          <p:cNvSpPr/>
          <p:nvPr/>
        </p:nvSpPr>
        <p:spPr>
          <a:xfrm>
            <a:off x="2596575" y="3640825"/>
            <a:ext cx="14089200" cy="5158500"/>
          </a:xfrm>
          <a:prstGeom prst="rect">
            <a:avLst/>
          </a:prstGeom>
          <a:noFill/>
          <a:ln>
            <a:noFill/>
          </a:ln>
        </p:spPr>
        <p:txBody>
          <a:bodyPr anchorCtr="0" anchor="t" bIns="0" lIns="0" spcFirstLastPara="1" rIns="0" wrap="square" tIns="0">
            <a:noAutofit/>
          </a:bodyPr>
          <a:lstStyle/>
          <a:p>
            <a:pPr indent="0" lvl="0" marL="0" rtl="0" algn="l">
              <a:lnSpc>
                <a:spcPct val="107916"/>
              </a:lnSpc>
              <a:spcBef>
                <a:spcPts val="0"/>
              </a:spcBef>
              <a:spcAft>
                <a:spcPts val="0"/>
              </a:spcAft>
              <a:buNone/>
            </a:pPr>
            <a:r>
              <a:rPr lang="es-ES" sz="2700">
                <a:solidFill>
                  <a:schemeClr val="dk1"/>
                </a:solidFill>
                <a:latin typeface="Source Sans Pro"/>
                <a:ea typeface="Source Sans Pro"/>
                <a:cs typeface="Source Sans Pro"/>
                <a:sym typeface="Source Sans Pro"/>
              </a:rPr>
              <a:t>Personalización de las aplicaciones de Odoo según las </a:t>
            </a:r>
            <a:r>
              <a:rPr b="1" lang="es-ES" sz="2700">
                <a:solidFill>
                  <a:srgbClr val="57354D"/>
                </a:solidFill>
                <a:latin typeface="Source Sans Pro"/>
                <a:ea typeface="Source Sans Pro"/>
                <a:cs typeface="Source Sans Pro"/>
                <a:sym typeface="Source Sans Pro"/>
              </a:rPr>
              <a:t>necesidades específicas de tu empresa</a:t>
            </a:r>
            <a:r>
              <a:rPr lang="es-ES" sz="2700">
                <a:solidFill>
                  <a:schemeClr val="dk1"/>
                </a:solidFill>
                <a:latin typeface="Source Sans Pro"/>
                <a:ea typeface="Source Sans Pro"/>
                <a:cs typeface="Source Sans Pro"/>
                <a:sym typeface="Source Sans Pro"/>
              </a:rPr>
              <a:t> es de vital importancia para desarrollar una actividad de alto rendimiento. Esto significa que podemos agregar nuevos módulos o personalizar los ya existentes para adaptarnos a </a:t>
            </a:r>
            <a:r>
              <a:rPr b="1" lang="es-ES" sz="2700">
                <a:solidFill>
                  <a:srgbClr val="57354D"/>
                </a:solidFill>
                <a:latin typeface="Source Sans Pro"/>
                <a:ea typeface="Source Sans Pro"/>
                <a:cs typeface="Source Sans Pro"/>
                <a:sym typeface="Source Sans Pro"/>
              </a:rPr>
              <a:t>sus necesidades</a:t>
            </a:r>
            <a:r>
              <a:rPr lang="es-ES" sz="2700">
                <a:solidFill>
                  <a:schemeClr val="dk1"/>
                </a:solidFill>
                <a:latin typeface="Source Sans Pro"/>
                <a:ea typeface="Source Sans Pro"/>
                <a:cs typeface="Source Sans Pro"/>
                <a:sym typeface="Source Sans Pro"/>
              </a:rPr>
              <a:t>.</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None/>
            </a:pPr>
            <a:r>
              <a:t/>
            </a:r>
            <a:endParaRPr sz="2700">
              <a:solidFill>
                <a:schemeClr val="dk1"/>
              </a:solidFill>
              <a:latin typeface="Calibri"/>
              <a:ea typeface="Calibri"/>
              <a:cs typeface="Calibri"/>
              <a:sym typeface="Calibri"/>
            </a:endParaRPr>
          </a:p>
          <a:p>
            <a:pPr indent="0" lvl="0" marL="0" rtl="0" algn="l">
              <a:lnSpc>
                <a:spcPct val="107916"/>
              </a:lnSpc>
              <a:spcBef>
                <a:spcPts val="800"/>
              </a:spcBef>
              <a:spcAft>
                <a:spcPts val="0"/>
              </a:spcAft>
              <a:buNone/>
            </a:pPr>
            <a:r>
              <a:rPr lang="es-ES" sz="2700">
                <a:solidFill>
                  <a:schemeClr val="dk1"/>
                </a:solidFill>
                <a:latin typeface="Source Sans Pro"/>
                <a:ea typeface="Source Sans Pro"/>
                <a:cs typeface="Source Sans Pro"/>
                <a:sym typeface="Source Sans Pro"/>
              </a:rPr>
              <a:t>Instalar una nueva instancia de Odoo es </a:t>
            </a:r>
            <a:r>
              <a:rPr b="1" lang="es-ES" sz="2700">
                <a:solidFill>
                  <a:srgbClr val="57354D"/>
                </a:solidFill>
                <a:latin typeface="Source Sans Pro"/>
                <a:ea typeface="Source Sans Pro"/>
                <a:cs typeface="Source Sans Pro"/>
                <a:sym typeface="Source Sans Pro"/>
              </a:rPr>
              <a:t>literalmente un botón</a:t>
            </a:r>
            <a:r>
              <a:rPr lang="es-ES" sz="2700">
                <a:solidFill>
                  <a:schemeClr val="dk1"/>
                </a:solidFill>
                <a:latin typeface="Source Sans Pro"/>
                <a:ea typeface="Source Sans Pro"/>
                <a:cs typeface="Source Sans Pro"/>
                <a:sym typeface="Source Sans Pro"/>
              </a:rPr>
              <a:t>, despliegue para sus clientes una instancia en el </a:t>
            </a:r>
            <a:r>
              <a:rPr b="1" lang="es-ES" sz="2700">
                <a:solidFill>
                  <a:srgbClr val="57354D"/>
                </a:solidFill>
                <a:latin typeface="Source Sans Pro"/>
                <a:ea typeface="Source Sans Pro"/>
                <a:cs typeface="Source Sans Pro"/>
                <a:sym typeface="Source Sans Pro"/>
              </a:rPr>
              <a:t>mismo momento</a:t>
            </a:r>
            <a:r>
              <a:rPr lang="es-ES" sz="2700">
                <a:solidFill>
                  <a:schemeClr val="dk1"/>
                </a:solidFill>
                <a:latin typeface="Source Sans Pro"/>
                <a:ea typeface="Source Sans Pro"/>
                <a:cs typeface="Source Sans Pro"/>
                <a:sym typeface="Source Sans Pro"/>
              </a:rPr>
              <a:t> en el que empiecen a trabajar con ud.</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None/>
            </a:pPr>
            <a:r>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marR="0" rtl="0" algn="l">
              <a:lnSpc>
                <a:spcPct val="107916"/>
              </a:lnSpc>
              <a:spcBef>
                <a:spcPts val="800"/>
              </a:spcBef>
              <a:spcAft>
                <a:spcPts val="800"/>
              </a:spcAft>
              <a:buClr>
                <a:schemeClr val="dk1"/>
              </a:buClr>
              <a:buSzPts val="1100"/>
              <a:buFont typeface="Arial"/>
              <a:buNone/>
            </a:pPr>
            <a:r>
              <a:t/>
            </a:r>
            <a:endParaRPr b="1" sz="2000">
              <a:solidFill>
                <a:schemeClr val="dk1"/>
              </a:solidFill>
              <a:latin typeface="Calibri"/>
              <a:ea typeface="Calibri"/>
              <a:cs typeface="Calibri"/>
              <a:sym typeface="Calibri"/>
            </a:endParaRPr>
          </a:p>
        </p:txBody>
      </p:sp>
      <p:sp>
        <p:nvSpPr>
          <p:cNvPr id="321" name="Google Shape;321;g2501c3fd7f4_3_326"/>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322" name="Google Shape;322;g2501c3fd7f4_3_326"/>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323" name="Google Shape;323;g2501c3fd7f4_3_326"/>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501c3fd7f4_3_326"/>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2501c3fd7f4_3_326"/>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Propuesta de valor</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326" name="Google Shape;326;g2501c3fd7f4_3_326"/>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Intro           </a:t>
            </a:r>
            <a:r>
              <a:rPr b="1" lang="es-ES" sz="2650">
                <a:solidFill>
                  <a:srgbClr val="D8C700"/>
                </a:solidFill>
                <a:latin typeface="Source Sans Pro"/>
                <a:ea typeface="Source Sans Pro"/>
                <a:cs typeface="Source Sans Pro"/>
                <a:sym typeface="Source Sans Pro"/>
              </a:rPr>
              <a:t>Propuesta </a:t>
            </a:r>
            <a:r>
              <a:rPr lang="es-ES" sz="2650">
                <a:solidFill>
                  <a:srgbClr val="999999"/>
                </a:solidFill>
                <a:latin typeface="Source Sans Pro"/>
                <a:ea typeface="Source Sans Pro"/>
                <a:cs typeface="Source Sans Pro"/>
                <a:sym typeface="Source Sans Pro"/>
              </a:rPr>
              <a:t>         Ventajas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327" name="Google Shape;327;g2501c3fd7f4_3_326"/>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328" name="Google Shape;328;g2501c3fd7f4_3_326"/>
          <p:cNvPicPr preferRelativeResize="0"/>
          <p:nvPr/>
        </p:nvPicPr>
        <p:blipFill>
          <a:blip r:embed="rId3">
            <a:alphaModFix/>
          </a:blip>
          <a:stretch>
            <a:fillRect/>
          </a:stretch>
        </p:blipFill>
        <p:spPr>
          <a:xfrm>
            <a:off x="807750" y="-25675"/>
            <a:ext cx="16672498" cy="616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4ef32f8cc2_0_210"/>
          <p:cNvSpPr/>
          <p:nvPr/>
        </p:nvSpPr>
        <p:spPr>
          <a:xfrm>
            <a:off x="3871695" y="1019683"/>
            <a:ext cx="10863000" cy="986100"/>
          </a:xfrm>
          <a:prstGeom prst="rect">
            <a:avLst/>
          </a:prstGeom>
          <a:noFill/>
          <a:ln>
            <a:noFill/>
          </a:ln>
        </p:spPr>
        <p:txBody>
          <a:bodyPr anchorCtr="0" anchor="t" bIns="0" lIns="0" spcFirstLastPara="1" rIns="0" wrap="square" tIns="0">
            <a:noAutofit/>
          </a:bodyPr>
          <a:lstStyle/>
          <a:p>
            <a:pPr indent="0" lvl="0" marL="0" marR="0" rtl="0" algn="ctr">
              <a:lnSpc>
                <a:spcPct val="97012"/>
              </a:lnSpc>
              <a:spcBef>
                <a:spcPts val="0"/>
              </a:spcBef>
              <a:spcAft>
                <a:spcPts val="0"/>
              </a:spcAft>
              <a:buClr>
                <a:srgbClr val="000000"/>
              </a:buClr>
              <a:buSzPts val="8000"/>
              <a:buFont typeface="Arial"/>
              <a:buNone/>
            </a:pPr>
            <a:r>
              <a:t/>
            </a:r>
            <a:endParaRPr b="0" i="0" sz="8000" u="none" cap="none" strike="noStrike">
              <a:solidFill>
                <a:srgbClr val="000000"/>
              </a:solidFill>
              <a:latin typeface="Arial"/>
              <a:ea typeface="Arial"/>
              <a:cs typeface="Arial"/>
              <a:sym typeface="Arial"/>
            </a:endParaRPr>
          </a:p>
        </p:txBody>
      </p:sp>
      <p:pic>
        <p:nvPicPr>
          <p:cNvPr id="334" name="Google Shape;334;g24ef32f8cc2_0_210"/>
          <p:cNvPicPr preferRelativeResize="0"/>
          <p:nvPr/>
        </p:nvPicPr>
        <p:blipFill>
          <a:blip r:embed="rId3">
            <a:alphaModFix/>
          </a:blip>
          <a:stretch>
            <a:fillRect/>
          </a:stretch>
        </p:blipFill>
        <p:spPr>
          <a:xfrm>
            <a:off x="4608950" y="2704476"/>
            <a:ext cx="9070100" cy="6915801"/>
          </a:xfrm>
          <a:prstGeom prst="rect">
            <a:avLst/>
          </a:prstGeom>
          <a:noFill/>
          <a:ln>
            <a:noFill/>
          </a:ln>
        </p:spPr>
      </p:pic>
      <p:sp>
        <p:nvSpPr>
          <p:cNvPr id="335" name="Google Shape;335;g24ef32f8cc2_0_210"/>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336" name="Google Shape;336;g24ef32f8cc2_0_210"/>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337" name="Google Shape;337;g24ef32f8cc2_0_210"/>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24ef32f8cc2_0_210"/>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24ef32f8cc2_0_210"/>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Comparando hostings</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340" name="Google Shape;340;g24ef32f8cc2_0_210"/>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Intro           </a:t>
            </a:r>
            <a:r>
              <a:rPr lang="es-ES" sz="2650">
                <a:solidFill>
                  <a:srgbClr val="999999"/>
                </a:solidFill>
                <a:latin typeface="Source Sans Pro"/>
                <a:ea typeface="Source Sans Pro"/>
                <a:cs typeface="Source Sans Pro"/>
                <a:sym typeface="Source Sans Pro"/>
              </a:rPr>
              <a:t>Propuesta </a:t>
            </a:r>
            <a:r>
              <a:rPr lang="es-ES" sz="2650">
                <a:solidFill>
                  <a:srgbClr val="999999"/>
                </a:solidFill>
                <a:latin typeface="Source Sans Pro"/>
                <a:ea typeface="Source Sans Pro"/>
                <a:cs typeface="Source Sans Pro"/>
                <a:sym typeface="Source Sans Pro"/>
              </a:rPr>
              <a:t>         </a:t>
            </a:r>
            <a:r>
              <a:rPr b="1" lang="es-ES" sz="2650">
                <a:solidFill>
                  <a:srgbClr val="D8C700"/>
                </a:solidFill>
                <a:latin typeface="Source Sans Pro"/>
                <a:ea typeface="Source Sans Pro"/>
                <a:cs typeface="Source Sans Pro"/>
                <a:sym typeface="Source Sans Pro"/>
              </a:rPr>
              <a:t>Ventajas </a:t>
            </a:r>
            <a:r>
              <a:rPr lang="es-ES" sz="2650">
                <a:solidFill>
                  <a:srgbClr val="999999"/>
                </a:solidFill>
                <a:latin typeface="Source Sans Pro"/>
                <a:ea typeface="Source Sans Pro"/>
                <a:cs typeface="Source Sans Pro"/>
                <a:sym typeface="Source Sans Pro"/>
              </a:rPr>
              <a:t>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341" name="Google Shape;341;g24ef32f8cc2_0_210"/>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342" name="Google Shape;342;g24ef32f8cc2_0_210"/>
          <p:cNvPicPr preferRelativeResize="0"/>
          <p:nvPr/>
        </p:nvPicPr>
        <p:blipFill>
          <a:blip r:embed="rId4">
            <a:alphaModFix/>
          </a:blip>
          <a:stretch>
            <a:fillRect/>
          </a:stretch>
        </p:blipFill>
        <p:spPr>
          <a:xfrm>
            <a:off x="807750" y="-25675"/>
            <a:ext cx="16672498" cy="616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501c3fd7f4_3_345"/>
          <p:cNvSpPr/>
          <p:nvPr/>
        </p:nvSpPr>
        <p:spPr>
          <a:xfrm>
            <a:off x="3871695" y="1019683"/>
            <a:ext cx="10863000" cy="986100"/>
          </a:xfrm>
          <a:prstGeom prst="rect">
            <a:avLst/>
          </a:prstGeom>
          <a:noFill/>
          <a:ln>
            <a:noFill/>
          </a:ln>
        </p:spPr>
        <p:txBody>
          <a:bodyPr anchorCtr="0" anchor="t" bIns="0" lIns="0" spcFirstLastPara="1" rIns="0" wrap="square" tIns="0">
            <a:noAutofit/>
          </a:bodyPr>
          <a:lstStyle/>
          <a:p>
            <a:pPr indent="0" lvl="0" marL="0" marR="0" rtl="0" algn="ctr">
              <a:lnSpc>
                <a:spcPct val="97012"/>
              </a:lnSpc>
              <a:spcBef>
                <a:spcPts val="0"/>
              </a:spcBef>
              <a:spcAft>
                <a:spcPts val="0"/>
              </a:spcAft>
              <a:buClr>
                <a:srgbClr val="000000"/>
              </a:buClr>
              <a:buSzPts val="8000"/>
              <a:buFont typeface="Arial"/>
              <a:buNone/>
            </a:pPr>
            <a:r>
              <a:t/>
            </a:r>
            <a:endParaRPr b="0" i="0" sz="8000" u="none" cap="none" strike="noStrike">
              <a:solidFill>
                <a:srgbClr val="000000"/>
              </a:solidFill>
              <a:latin typeface="Arial"/>
              <a:ea typeface="Arial"/>
              <a:cs typeface="Arial"/>
              <a:sym typeface="Arial"/>
            </a:endParaRPr>
          </a:p>
        </p:txBody>
      </p:sp>
      <p:sp>
        <p:nvSpPr>
          <p:cNvPr id="348" name="Google Shape;348;g2501c3fd7f4_3_345"/>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349" name="Google Shape;349;g2501c3fd7f4_3_345"/>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350" name="Google Shape;350;g2501c3fd7f4_3_345"/>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2501c3fd7f4_3_345"/>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2501c3fd7f4_3_345"/>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Comparando hostings</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353" name="Google Shape;353;g2501c3fd7f4_3_345"/>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Intro           Propuesta          </a:t>
            </a:r>
            <a:r>
              <a:rPr b="1" lang="es-ES" sz="2650">
                <a:solidFill>
                  <a:srgbClr val="D8C700"/>
                </a:solidFill>
                <a:latin typeface="Source Sans Pro"/>
                <a:ea typeface="Source Sans Pro"/>
                <a:cs typeface="Source Sans Pro"/>
                <a:sym typeface="Source Sans Pro"/>
              </a:rPr>
              <a:t>Ventajas </a:t>
            </a:r>
            <a:r>
              <a:rPr lang="es-ES" sz="2650">
                <a:solidFill>
                  <a:srgbClr val="999999"/>
                </a:solidFill>
                <a:latin typeface="Source Sans Pro"/>
                <a:ea typeface="Source Sans Pro"/>
                <a:cs typeface="Source Sans Pro"/>
                <a:sym typeface="Source Sans Pro"/>
              </a:rPr>
              <a:t>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pic>
        <p:nvPicPr>
          <p:cNvPr id="354" name="Google Shape;354;g2501c3fd7f4_3_345" title="Copy of Despliegue  odoo hosting VS Odoo sh.mp4">
            <a:hlinkClick r:id="rId3"/>
          </p:cNvPr>
          <p:cNvPicPr preferRelativeResize="0"/>
          <p:nvPr/>
        </p:nvPicPr>
        <p:blipFill>
          <a:blip r:embed="rId4">
            <a:alphaModFix/>
          </a:blip>
          <a:stretch>
            <a:fillRect/>
          </a:stretch>
        </p:blipFill>
        <p:spPr>
          <a:xfrm>
            <a:off x="3399333" y="2765888"/>
            <a:ext cx="11489318" cy="6462736"/>
          </a:xfrm>
          <a:prstGeom prst="rect">
            <a:avLst/>
          </a:prstGeom>
          <a:noFill/>
          <a:ln>
            <a:noFill/>
          </a:ln>
        </p:spPr>
      </p:pic>
      <p:sp>
        <p:nvSpPr>
          <p:cNvPr id="355" name="Google Shape;355;g2501c3fd7f4_3_345"/>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356" name="Google Shape;356;g2501c3fd7f4_3_345"/>
          <p:cNvPicPr preferRelativeResize="0"/>
          <p:nvPr/>
        </p:nvPicPr>
        <p:blipFill>
          <a:blip r:embed="rId5">
            <a:alphaModFix/>
          </a:blip>
          <a:stretch>
            <a:fillRect/>
          </a:stretch>
        </p:blipFill>
        <p:spPr>
          <a:xfrm>
            <a:off x="807750" y="-25675"/>
            <a:ext cx="16672498" cy="616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4ee79b5696_0_12"/>
          <p:cNvSpPr/>
          <p:nvPr/>
        </p:nvSpPr>
        <p:spPr>
          <a:xfrm>
            <a:off x="2596575" y="2568100"/>
            <a:ext cx="13813800" cy="7059000"/>
          </a:xfrm>
          <a:prstGeom prst="rect">
            <a:avLst/>
          </a:prstGeom>
          <a:noFill/>
          <a:ln>
            <a:noFill/>
          </a:ln>
        </p:spPr>
        <p:txBody>
          <a:bodyPr anchorCtr="0" anchor="t" bIns="0" lIns="0" spcFirstLastPara="1" rIns="0" wrap="square" tIns="0">
            <a:noAutofit/>
          </a:bodyPr>
          <a:lstStyle/>
          <a:p>
            <a:pPr indent="0" lvl="0" marL="0" rtl="0" algn="l">
              <a:lnSpc>
                <a:spcPct val="107916"/>
              </a:lnSpc>
              <a:spcBef>
                <a:spcPts val="0"/>
              </a:spcBef>
              <a:spcAft>
                <a:spcPts val="0"/>
              </a:spcAft>
              <a:buClr>
                <a:schemeClr val="dk1"/>
              </a:buClr>
              <a:buSzPts val="1100"/>
              <a:buFont typeface="Arial"/>
              <a:buNone/>
            </a:pPr>
            <a:r>
              <a:rPr b="1" lang="es-ES" sz="2500">
                <a:solidFill>
                  <a:srgbClr val="57354D"/>
                </a:solidFill>
                <a:latin typeface="Source Sans Pro"/>
                <a:ea typeface="Source Sans Pro"/>
                <a:cs typeface="Source Sans Pro"/>
                <a:sym typeface="Source Sans Pro"/>
              </a:rPr>
              <a:t>VS OVH</a:t>
            </a:r>
            <a:endParaRPr b="1" sz="2500">
              <a:solidFill>
                <a:srgbClr val="57354D"/>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rPr lang="es-ES" sz="2500">
                <a:solidFill>
                  <a:schemeClr val="dk1"/>
                </a:solidFill>
                <a:latin typeface="Source Sans Pro"/>
                <a:ea typeface="Source Sans Pro"/>
                <a:cs typeface="Source Sans Pro"/>
                <a:sym typeface="Source Sans Pro"/>
              </a:rPr>
              <a:t>Hay que gestionar maquina a maquina, para actualizaciones u otras generales.</a:t>
            </a:r>
            <a:endParaRPr sz="25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rPr lang="es-ES" sz="2500">
                <a:solidFill>
                  <a:schemeClr val="dk1"/>
                </a:solidFill>
                <a:latin typeface="Source Sans Pro"/>
                <a:ea typeface="Source Sans Pro"/>
                <a:cs typeface="Source Sans Pro"/>
                <a:sym typeface="Source Sans Pro"/>
              </a:rPr>
              <a:t>Una máquina, si falla el servicio falla, nuestra estructura de cluster te protegerá contra ello.</a:t>
            </a:r>
            <a:endParaRPr sz="25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rPr lang="es-ES" sz="2500">
                <a:solidFill>
                  <a:schemeClr val="dk1"/>
                </a:solidFill>
                <a:latin typeface="Source Sans Pro"/>
                <a:ea typeface="Source Sans Pro"/>
                <a:cs typeface="Source Sans Pro"/>
                <a:sym typeface="Source Sans Pro"/>
              </a:rPr>
              <a:t>Multitenant, gestiona en un único portal todas tus instancias.</a:t>
            </a:r>
            <a:endParaRPr sz="2500">
              <a:solidFill>
                <a:schemeClr val="dk1"/>
              </a:solidFill>
              <a:latin typeface="Source Sans Pro"/>
              <a:ea typeface="Source Sans Pro"/>
              <a:cs typeface="Source Sans Pro"/>
              <a:sym typeface="Source Sans Pro"/>
            </a:endParaRPr>
          </a:p>
          <a:p>
            <a:pPr indent="0" lvl="0" marL="0" marR="0" rtl="0" algn="l">
              <a:lnSpc>
                <a:spcPct val="107916"/>
              </a:lnSpc>
              <a:spcBef>
                <a:spcPts val="800"/>
              </a:spcBef>
              <a:spcAft>
                <a:spcPts val="0"/>
              </a:spcAft>
              <a:buClr>
                <a:schemeClr val="dk1"/>
              </a:buClr>
              <a:buSzPts val="1100"/>
              <a:buFont typeface="Arial"/>
              <a:buNone/>
            </a:pPr>
            <a:r>
              <a:rPr b="1" lang="es-ES" sz="2500">
                <a:solidFill>
                  <a:srgbClr val="57354D"/>
                </a:solidFill>
                <a:latin typeface="Source Sans Pro"/>
                <a:ea typeface="Source Sans Pro"/>
                <a:cs typeface="Source Sans Pro"/>
                <a:sym typeface="Source Sans Pro"/>
              </a:rPr>
              <a:t>VS ODOO.SH</a:t>
            </a:r>
            <a:endParaRPr b="1" sz="2500">
              <a:solidFill>
                <a:srgbClr val="57354D"/>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rPr lang="es-ES" sz="2500">
                <a:solidFill>
                  <a:schemeClr val="dk1"/>
                </a:solidFill>
                <a:latin typeface="Source Sans Pro"/>
                <a:ea typeface="Source Sans Pro"/>
                <a:cs typeface="Source Sans Pro"/>
                <a:sym typeface="Source Sans Pro"/>
              </a:rPr>
              <a:t>Odoo sh,instancias no personalizables (opacas) muy inflexible, por ejemplo, no es posible introducir herramientas de balanceo. Velocidad inferior.</a:t>
            </a:r>
            <a:endParaRPr sz="25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rPr b="1" lang="es-ES" sz="2500">
                <a:solidFill>
                  <a:srgbClr val="57354D"/>
                </a:solidFill>
                <a:latin typeface="Source Sans Pro"/>
                <a:ea typeface="Source Sans Pro"/>
                <a:cs typeface="Source Sans Pro"/>
                <a:sym typeface="Source Sans Pro"/>
              </a:rPr>
              <a:t>VS ODOO COM</a:t>
            </a:r>
            <a:endParaRPr b="1" sz="2500">
              <a:solidFill>
                <a:srgbClr val="57354D"/>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rPr lang="es-ES" sz="2500">
                <a:solidFill>
                  <a:schemeClr val="dk1"/>
                </a:solidFill>
                <a:latin typeface="Source Sans Pro"/>
                <a:ea typeface="Source Sans Pro"/>
                <a:cs typeface="Source Sans Pro"/>
                <a:sym typeface="Source Sans Pro"/>
              </a:rPr>
              <a:t>No es personalizable, más lento , atado a lo que Odoo te ofrezca.</a:t>
            </a:r>
            <a:endParaRPr sz="2500">
              <a:solidFill>
                <a:schemeClr val="dk1"/>
              </a:solidFill>
              <a:latin typeface="Source Sans Pro"/>
              <a:ea typeface="Source Sans Pro"/>
              <a:cs typeface="Source Sans Pro"/>
              <a:sym typeface="Source Sans Pro"/>
            </a:endParaRPr>
          </a:p>
          <a:p>
            <a:pPr indent="0" lvl="0" marL="0" marR="0" rtl="0" algn="l">
              <a:lnSpc>
                <a:spcPct val="107916"/>
              </a:lnSpc>
              <a:spcBef>
                <a:spcPts val="800"/>
              </a:spcBef>
              <a:spcAft>
                <a:spcPts val="0"/>
              </a:spcAft>
              <a:buClr>
                <a:schemeClr val="dk1"/>
              </a:buClr>
              <a:buSzPts val="1100"/>
              <a:buFont typeface="Arial"/>
              <a:buNone/>
            </a:pPr>
            <a:r>
              <a:rPr b="1" lang="es-ES" sz="2500">
                <a:solidFill>
                  <a:srgbClr val="57354D"/>
                </a:solidFill>
                <a:latin typeface="Source Sans Pro"/>
                <a:ea typeface="Source Sans Pro"/>
                <a:cs typeface="Source Sans Pro"/>
                <a:sym typeface="Source Sans Pro"/>
              </a:rPr>
              <a:t>VS GOOGLE Y AMAZON</a:t>
            </a:r>
            <a:endParaRPr b="1" sz="2500">
              <a:solidFill>
                <a:srgbClr val="57354D"/>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rPr lang="es-ES" sz="2500">
                <a:solidFill>
                  <a:schemeClr val="dk1"/>
                </a:solidFill>
                <a:latin typeface="Source Sans Pro"/>
                <a:ea typeface="Source Sans Pro"/>
                <a:cs typeface="Source Sans Pro"/>
                <a:sym typeface="Source Sans Pro"/>
              </a:rPr>
              <a:t>Es necesario gestionar maquina a maquina, para actualizaciones, gestion de modulos de terceros…</a:t>
            </a:r>
            <a:endParaRPr sz="25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rPr lang="es-ES" sz="2500">
                <a:solidFill>
                  <a:schemeClr val="dk1"/>
                </a:solidFill>
                <a:latin typeface="Source Sans Pro"/>
                <a:ea typeface="Source Sans Pro"/>
                <a:cs typeface="Source Sans Pro"/>
                <a:sym typeface="Source Sans Pro"/>
              </a:rPr>
              <a:t>En OdooHosting.IO, al </a:t>
            </a:r>
            <a:r>
              <a:rPr lang="es-ES" sz="2500">
                <a:solidFill>
                  <a:schemeClr val="dk1"/>
                </a:solidFill>
                <a:latin typeface="Source Sans Pro"/>
                <a:ea typeface="Source Sans Pro"/>
                <a:cs typeface="Source Sans Pro"/>
                <a:sym typeface="Source Sans Pro"/>
              </a:rPr>
              <a:t>estar</a:t>
            </a:r>
            <a:r>
              <a:rPr lang="es-ES" sz="2500">
                <a:solidFill>
                  <a:schemeClr val="dk1"/>
                </a:solidFill>
                <a:latin typeface="Source Sans Pro"/>
                <a:ea typeface="Source Sans Pro"/>
                <a:cs typeface="Source Sans Pro"/>
                <a:sym typeface="Source Sans Pro"/>
              </a:rPr>
              <a:t> basado en cluster, el fallo de una </a:t>
            </a:r>
            <a:r>
              <a:rPr lang="es-ES" sz="2500">
                <a:solidFill>
                  <a:schemeClr val="dk1"/>
                </a:solidFill>
                <a:latin typeface="Source Sans Pro"/>
                <a:ea typeface="Source Sans Pro"/>
                <a:cs typeface="Source Sans Pro"/>
                <a:sym typeface="Source Sans Pro"/>
              </a:rPr>
              <a:t>máquina</a:t>
            </a:r>
            <a:r>
              <a:rPr lang="es-ES" sz="2500">
                <a:solidFill>
                  <a:schemeClr val="dk1"/>
                </a:solidFill>
                <a:latin typeface="Source Sans Pro"/>
                <a:ea typeface="Source Sans Pro"/>
                <a:cs typeface="Source Sans Pro"/>
                <a:sym typeface="Source Sans Pro"/>
              </a:rPr>
              <a:t>, no tendrá efectos </a:t>
            </a:r>
            <a:r>
              <a:rPr lang="es-ES" sz="2500">
                <a:solidFill>
                  <a:schemeClr val="dk1"/>
                </a:solidFill>
                <a:latin typeface="Source Sans Pro"/>
                <a:ea typeface="Source Sans Pro"/>
                <a:cs typeface="Source Sans Pro"/>
                <a:sym typeface="Source Sans Pro"/>
              </a:rPr>
              <a:t>perceptibles</a:t>
            </a:r>
            <a:r>
              <a:rPr lang="es-ES" sz="2500">
                <a:solidFill>
                  <a:schemeClr val="dk1"/>
                </a:solidFill>
                <a:latin typeface="Source Sans Pro"/>
                <a:ea typeface="Source Sans Pro"/>
                <a:cs typeface="Source Sans Pro"/>
                <a:sym typeface="Source Sans Pro"/>
              </a:rPr>
              <a:t> para el cliente </a:t>
            </a:r>
            <a:r>
              <a:rPr lang="es-ES" sz="2500">
                <a:solidFill>
                  <a:schemeClr val="dk1"/>
                </a:solidFill>
                <a:latin typeface="Source Sans Pro"/>
                <a:ea typeface="Source Sans Pro"/>
                <a:cs typeface="Source Sans Pro"/>
                <a:sym typeface="Source Sans Pro"/>
              </a:rPr>
              <a:t>final. Más</a:t>
            </a:r>
            <a:r>
              <a:rPr lang="es-ES" sz="2500">
                <a:solidFill>
                  <a:schemeClr val="dk1"/>
                </a:solidFill>
                <a:latin typeface="Source Sans Pro"/>
                <a:ea typeface="Source Sans Pro"/>
                <a:cs typeface="Source Sans Pro"/>
                <a:sym typeface="Source Sans Pro"/>
              </a:rPr>
              <a:t> resiliencia al ser cluster.</a:t>
            </a:r>
            <a:endParaRPr sz="25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800"/>
              </a:spcAft>
              <a:buClr>
                <a:schemeClr val="dk1"/>
              </a:buClr>
              <a:buSzPts val="1100"/>
              <a:buFont typeface="Arial"/>
              <a:buNone/>
            </a:pPr>
            <a:r>
              <a:rPr lang="es-ES" sz="2500">
                <a:solidFill>
                  <a:schemeClr val="dk1"/>
                </a:solidFill>
                <a:latin typeface="Source Sans Pro"/>
                <a:ea typeface="Source Sans Pro"/>
                <a:cs typeface="Source Sans Pro"/>
                <a:sym typeface="Source Sans Pro"/>
              </a:rPr>
              <a:t>Sistema Multitenant, un solo portal  de gestión para todas tus instancias.</a:t>
            </a:r>
            <a:endParaRPr sz="2000">
              <a:solidFill>
                <a:schemeClr val="dk1"/>
              </a:solidFill>
              <a:latin typeface="Source Sans Pro"/>
              <a:ea typeface="Source Sans Pro"/>
              <a:cs typeface="Source Sans Pro"/>
              <a:sym typeface="Source Sans Pro"/>
            </a:endParaRPr>
          </a:p>
        </p:txBody>
      </p:sp>
      <p:sp>
        <p:nvSpPr>
          <p:cNvPr id="362" name="Google Shape;362;g24ee79b5696_0_12"/>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363" name="Google Shape;363;g24ee79b5696_0_12"/>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364" name="Google Shape;364;g24ee79b5696_0_12"/>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24ee79b5696_0_12"/>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24ee79b5696_0_12"/>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Ventajas de Odoohosting.io</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367" name="Google Shape;367;g24ee79b5696_0_12"/>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Intro           Propuesta          </a:t>
            </a:r>
            <a:r>
              <a:rPr b="1" lang="es-ES" sz="2650">
                <a:solidFill>
                  <a:srgbClr val="D8C700"/>
                </a:solidFill>
                <a:latin typeface="Source Sans Pro"/>
                <a:ea typeface="Source Sans Pro"/>
                <a:cs typeface="Source Sans Pro"/>
                <a:sym typeface="Source Sans Pro"/>
              </a:rPr>
              <a:t>Ventajas </a:t>
            </a:r>
            <a:r>
              <a:rPr lang="es-ES" sz="2650">
                <a:solidFill>
                  <a:srgbClr val="999999"/>
                </a:solidFill>
                <a:latin typeface="Source Sans Pro"/>
                <a:ea typeface="Source Sans Pro"/>
                <a:cs typeface="Source Sans Pro"/>
                <a:sym typeface="Source Sans Pro"/>
              </a:rPr>
              <a:t>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368" name="Google Shape;368;g24ee79b5696_0_12"/>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369" name="Google Shape;369;g24ee79b5696_0_12"/>
          <p:cNvPicPr preferRelativeResize="0"/>
          <p:nvPr/>
        </p:nvPicPr>
        <p:blipFill>
          <a:blip r:embed="rId3">
            <a:alphaModFix/>
          </a:blip>
          <a:stretch>
            <a:fillRect/>
          </a:stretch>
        </p:blipFill>
        <p:spPr>
          <a:xfrm>
            <a:off x="807750" y="-25675"/>
            <a:ext cx="16672498" cy="616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DFC"/>
        </a:solidFill>
      </p:bgPr>
    </p:bg>
    <p:spTree>
      <p:nvGrpSpPr>
        <p:cNvPr id="373" name="Shape 373"/>
        <p:cNvGrpSpPr/>
        <p:nvPr/>
      </p:nvGrpSpPr>
      <p:grpSpPr>
        <a:xfrm>
          <a:off x="0" y="0"/>
          <a:ext cx="0" cy="0"/>
          <a:chOff x="0" y="0"/>
          <a:chExt cx="0" cy="0"/>
        </a:xfrm>
      </p:grpSpPr>
      <p:sp>
        <p:nvSpPr>
          <p:cNvPr id="374" name="Google Shape;374;g24f82d10135_1_117"/>
          <p:cNvSpPr/>
          <p:nvPr/>
        </p:nvSpPr>
        <p:spPr>
          <a:xfrm>
            <a:off x="2596571" y="2910095"/>
            <a:ext cx="8115000" cy="986100"/>
          </a:xfrm>
          <a:prstGeom prst="rect">
            <a:avLst/>
          </a:prstGeom>
          <a:noFill/>
          <a:ln>
            <a:noFill/>
          </a:ln>
        </p:spPr>
        <p:txBody>
          <a:bodyPr anchorCtr="0" anchor="t" bIns="0" lIns="0" spcFirstLastPara="1" rIns="0" wrap="square" tIns="0">
            <a:noAutofit/>
          </a:bodyPr>
          <a:lstStyle/>
          <a:p>
            <a:pPr indent="0" lvl="0" marL="0" marR="0" rtl="0" algn="l">
              <a:lnSpc>
                <a:spcPct val="97012"/>
              </a:lnSpc>
              <a:spcBef>
                <a:spcPts val="0"/>
              </a:spcBef>
              <a:spcAft>
                <a:spcPts val="0"/>
              </a:spcAft>
              <a:buClr>
                <a:srgbClr val="000000"/>
              </a:buClr>
              <a:buSzPts val="8000"/>
              <a:buFont typeface="Arial"/>
              <a:buNone/>
            </a:pPr>
            <a:r>
              <a:rPr lang="es-ES" sz="8000">
                <a:solidFill>
                  <a:srgbClr val="254959"/>
                </a:solidFill>
                <a:latin typeface="Source Sans Pro"/>
                <a:ea typeface="Source Sans Pro"/>
                <a:cs typeface="Source Sans Pro"/>
                <a:sym typeface="Source Sans Pro"/>
              </a:rPr>
              <a:t>Una pequeña anécdota</a:t>
            </a:r>
            <a:endParaRPr i="0" sz="8000" u="none" cap="none" strike="noStrike">
              <a:solidFill>
                <a:srgbClr val="254959"/>
              </a:solidFill>
              <a:latin typeface="Source Sans Pro"/>
              <a:ea typeface="Source Sans Pro"/>
              <a:cs typeface="Source Sans Pro"/>
              <a:sym typeface="Source Sans Pro"/>
            </a:endParaRPr>
          </a:p>
        </p:txBody>
      </p:sp>
      <p:sp>
        <p:nvSpPr>
          <p:cNvPr id="375" name="Google Shape;375;g24f82d10135_1_117"/>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376" name="Google Shape;376;g24f82d10135_1_117"/>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377" name="Google Shape;377;g24f82d10135_1_117"/>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24f82d10135_1_117"/>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g24f82d10135_1_117"/>
          <p:cNvSpPr txBox="1"/>
          <p:nvPr/>
        </p:nvSpPr>
        <p:spPr>
          <a:xfrm>
            <a:off x="2673940" y="1431897"/>
            <a:ext cx="15511800" cy="1580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380" name="Google Shape;380;g24f82d10135_1_117"/>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Intro           Propuesta          </a:t>
            </a:r>
            <a:r>
              <a:rPr b="1" lang="es-ES" sz="2650">
                <a:solidFill>
                  <a:srgbClr val="D8C700"/>
                </a:solidFill>
                <a:latin typeface="Source Sans Pro"/>
                <a:ea typeface="Source Sans Pro"/>
                <a:cs typeface="Source Sans Pro"/>
                <a:sym typeface="Source Sans Pro"/>
              </a:rPr>
              <a:t>Ventajas </a:t>
            </a:r>
            <a:r>
              <a:rPr lang="es-ES" sz="2650">
                <a:solidFill>
                  <a:srgbClr val="999999"/>
                </a:solidFill>
                <a:latin typeface="Source Sans Pro"/>
                <a:ea typeface="Source Sans Pro"/>
                <a:cs typeface="Source Sans Pro"/>
                <a:sym typeface="Source Sans Pro"/>
              </a:rPr>
              <a:t>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381" name="Google Shape;381;g24f82d10135_1_117"/>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382" name="Google Shape;382;g24f82d10135_1_117"/>
          <p:cNvPicPr preferRelativeResize="0"/>
          <p:nvPr/>
        </p:nvPicPr>
        <p:blipFill>
          <a:blip r:embed="rId3">
            <a:alphaModFix/>
          </a:blip>
          <a:stretch>
            <a:fillRect/>
          </a:stretch>
        </p:blipFill>
        <p:spPr>
          <a:xfrm>
            <a:off x="807750" y="-25675"/>
            <a:ext cx="16672498" cy="616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DFC"/>
        </a:solidFill>
      </p:bgPr>
    </p:bg>
    <p:spTree>
      <p:nvGrpSpPr>
        <p:cNvPr id="386" name="Shape 386"/>
        <p:cNvGrpSpPr/>
        <p:nvPr/>
      </p:nvGrpSpPr>
      <p:grpSpPr>
        <a:xfrm>
          <a:off x="0" y="0"/>
          <a:ext cx="0" cy="0"/>
          <a:chOff x="0" y="0"/>
          <a:chExt cx="0" cy="0"/>
        </a:xfrm>
      </p:grpSpPr>
      <p:grpSp>
        <p:nvGrpSpPr>
          <p:cNvPr id="387" name="Google Shape;387;p10"/>
          <p:cNvGrpSpPr/>
          <p:nvPr/>
        </p:nvGrpSpPr>
        <p:grpSpPr>
          <a:xfrm>
            <a:off x="2596565" y="2458730"/>
            <a:ext cx="7355520" cy="5348750"/>
            <a:chOff x="2991240" y="1969330"/>
            <a:chExt cx="7355520" cy="5348750"/>
          </a:xfrm>
        </p:grpSpPr>
        <p:sp>
          <p:nvSpPr>
            <p:cNvPr id="388" name="Google Shape;388;p10"/>
            <p:cNvSpPr/>
            <p:nvPr/>
          </p:nvSpPr>
          <p:spPr>
            <a:xfrm>
              <a:off x="3003602" y="1969330"/>
              <a:ext cx="7330800" cy="1071600"/>
            </a:xfrm>
            <a:prstGeom prst="rect">
              <a:avLst/>
            </a:prstGeom>
            <a:noFill/>
            <a:ln>
              <a:noFill/>
            </a:ln>
          </p:spPr>
          <p:txBody>
            <a:bodyPr anchorCtr="0" anchor="t" bIns="0" lIns="0" spcFirstLastPara="1" rIns="0" wrap="square" tIns="0">
              <a:noAutofit/>
            </a:bodyPr>
            <a:lstStyle/>
            <a:p>
              <a:pPr indent="0" lvl="0" marL="0" marR="0" rtl="0" algn="l">
                <a:lnSpc>
                  <a:spcPct val="97077"/>
                </a:lnSpc>
                <a:spcBef>
                  <a:spcPts val="0"/>
                </a:spcBef>
                <a:spcAft>
                  <a:spcPts val="0"/>
                </a:spcAft>
                <a:buClr>
                  <a:srgbClr val="000000"/>
                </a:buClr>
                <a:buSzPts val="8690"/>
                <a:buFont typeface="Arial"/>
                <a:buNone/>
              </a:pPr>
              <a:r>
                <a:rPr i="0" lang="es-ES" sz="8690" u="none" cap="none" strike="noStrike">
                  <a:solidFill>
                    <a:srgbClr val="254959"/>
                  </a:solidFill>
                  <a:latin typeface="Source Sans Pro"/>
                  <a:ea typeface="Source Sans Pro"/>
                  <a:cs typeface="Source Sans Pro"/>
                  <a:sym typeface="Source Sans Pro"/>
                </a:rPr>
                <a:t>Contacto</a:t>
              </a:r>
              <a:endParaRPr i="0" sz="8690" u="none" cap="none" strike="noStrike">
                <a:solidFill>
                  <a:srgbClr val="254959"/>
                </a:solidFill>
                <a:latin typeface="Source Sans Pro"/>
                <a:ea typeface="Source Sans Pro"/>
                <a:cs typeface="Source Sans Pro"/>
                <a:sym typeface="Source Sans Pro"/>
              </a:endParaRPr>
            </a:p>
          </p:txBody>
        </p:sp>
        <p:pic>
          <p:nvPicPr>
            <p:cNvPr id="389" name="Google Shape;389;p10"/>
            <p:cNvPicPr preferRelativeResize="0"/>
            <p:nvPr/>
          </p:nvPicPr>
          <p:blipFill rotWithShape="1">
            <a:blip r:embed="rId3">
              <a:alphaModFix/>
            </a:blip>
            <a:srcRect b="0" l="0" r="0" t="0"/>
            <a:stretch/>
          </p:blipFill>
          <p:spPr>
            <a:xfrm>
              <a:off x="3029760" y="5622120"/>
              <a:ext cx="437400" cy="625320"/>
            </a:xfrm>
            <a:prstGeom prst="rect">
              <a:avLst/>
            </a:prstGeom>
            <a:noFill/>
            <a:ln>
              <a:noFill/>
            </a:ln>
          </p:spPr>
        </p:pic>
        <p:sp>
          <p:nvSpPr>
            <p:cNvPr id="390" name="Google Shape;390;p10"/>
            <p:cNvSpPr/>
            <p:nvPr/>
          </p:nvSpPr>
          <p:spPr>
            <a:xfrm>
              <a:off x="4010760" y="5530680"/>
              <a:ext cx="6336000" cy="811800"/>
            </a:xfrm>
            <a:prstGeom prst="rect">
              <a:avLst/>
            </a:prstGeom>
            <a:noFill/>
            <a:ln>
              <a:noFill/>
            </a:ln>
          </p:spPr>
          <p:txBody>
            <a:bodyPr anchorCtr="0" anchor="t" bIns="0" lIns="0" spcFirstLastPara="1" rIns="0" wrap="square" tIns="0">
              <a:noAutofit/>
            </a:bodyPr>
            <a:lstStyle/>
            <a:p>
              <a:pPr indent="0" lvl="0" marL="0" marR="0" rtl="0" algn="l">
                <a:lnSpc>
                  <a:spcPct val="140131"/>
                </a:lnSpc>
                <a:spcBef>
                  <a:spcPts val="0"/>
                </a:spcBef>
                <a:spcAft>
                  <a:spcPts val="0"/>
                </a:spcAft>
                <a:buClr>
                  <a:srgbClr val="000000"/>
                </a:buClr>
                <a:buSzPts val="2280"/>
                <a:buFont typeface="Arial"/>
                <a:buNone/>
              </a:pPr>
              <a:r>
                <a:rPr i="0" lang="es-ES" sz="2280" u="none" cap="none" strike="noStrike">
                  <a:solidFill>
                    <a:srgbClr val="000000"/>
                  </a:solidFill>
                  <a:latin typeface="Source Sans Pro"/>
                  <a:ea typeface="Source Sans Pro"/>
                  <a:cs typeface="Source Sans Pro"/>
                  <a:sym typeface="Source Sans Pro"/>
                </a:rPr>
                <a:t>Granada, Churriana de la Vega</a:t>
              </a:r>
              <a:endParaRPr i="0" sz="2280" u="none" cap="none" strike="noStrike">
                <a:solidFill>
                  <a:srgbClr val="000000"/>
                </a:solidFill>
                <a:latin typeface="Source Sans Pro"/>
                <a:ea typeface="Source Sans Pro"/>
                <a:cs typeface="Source Sans Pro"/>
                <a:sym typeface="Source Sans Pro"/>
              </a:endParaRPr>
            </a:p>
            <a:p>
              <a:pPr indent="0" lvl="0" marL="0" marR="0" rtl="0" algn="l">
                <a:lnSpc>
                  <a:spcPct val="140131"/>
                </a:lnSpc>
                <a:spcBef>
                  <a:spcPts val="0"/>
                </a:spcBef>
                <a:spcAft>
                  <a:spcPts val="0"/>
                </a:spcAft>
                <a:buClr>
                  <a:srgbClr val="000000"/>
                </a:buClr>
                <a:buSzPts val="2280"/>
                <a:buFont typeface="Arial"/>
                <a:buNone/>
              </a:pPr>
              <a:r>
                <a:rPr i="0" lang="es-ES" sz="2280" u="none" cap="none" strike="noStrike">
                  <a:solidFill>
                    <a:srgbClr val="000000"/>
                  </a:solidFill>
                  <a:latin typeface="Source Sans Pro"/>
                  <a:ea typeface="Source Sans Pro"/>
                  <a:cs typeface="Source Sans Pro"/>
                  <a:sym typeface="Source Sans Pro"/>
                </a:rPr>
                <a:t>Calle Toledo 1 Local 7 y 8</a:t>
              </a:r>
              <a:endParaRPr i="0" sz="2280" u="none" cap="none" strike="noStrike">
                <a:solidFill>
                  <a:srgbClr val="000000"/>
                </a:solidFill>
                <a:latin typeface="Source Sans Pro"/>
                <a:ea typeface="Source Sans Pro"/>
                <a:cs typeface="Source Sans Pro"/>
                <a:sym typeface="Source Sans Pro"/>
              </a:endParaRPr>
            </a:p>
          </p:txBody>
        </p:sp>
        <p:sp>
          <p:nvSpPr>
            <p:cNvPr id="391" name="Google Shape;391;p10"/>
            <p:cNvSpPr/>
            <p:nvPr/>
          </p:nvSpPr>
          <p:spPr>
            <a:xfrm>
              <a:off x="4010760" y="4620600"/>
              <a:ext cx="6336000" cy="406080"/>
            </a:xfrm>
            <a:prstGeom prst="rect">
              <a:avLst/>
            </a:prstGeom>
            <a:noFill/>
            <a:ln>
              <a:noFill/>
            </a:ln>
          </p:spPr>
          <p:txBody>
            <a:bodyPr anchorCtr="0" anchor="t" bIns="0" lIns="0" spcFirstLastPara="1" rIns="0" wrap="square" tIns="0">
              <a:noAutofit/>
            </a:bodyPr>
            <a:lstStyle/>
            <a:p>
              <a:pPr indent="0" lvl="0" marL="0" marR="0" rtl="0" algn="l">
                <a:lnSpc>
                  <a:spcPct val="140131"/>
                </a:lnSpc>
                <a:spcBef>
                  <a:spcPts val="0"/>
                </a:spcBef>
                <a:spcAft>
                  <a:spcPts val="0"/>
                </a:spcAft>
                <a:buClr>
                  <a:srgbClr val="000000"/>
                </a:buClr>
                <a:buSzPts val="2280"/>
                <a:buFont typeface="Arial"/>
                <a:buNone/>
              </a:pPr>
              <a:r>
                <a:rPr lang="es-ES" sz="2280">
                  <a:latin typeface="Source Sans Pro"/>
                  <a:ea typeface="Source Sans Pro"/>
                  <a:cs typeface="Source Sans Pro"/>
                  <a:sym typeface="Source Sans Pro"/>
                </a:rPr>
                <a:t>ventas</a:t>
              </a:r>
              <a:r>
                <a:rPr i="0" lang="es-ES" sz="2280" u="none" cap="none" strike="noStrike">
                  <a:solidFill>
                    <a:srgbClr val="000000"/>
                  </a:solidFill>
                  <a:latin typeface="Source Sans Pro"/>
                  <a:ea typeface="Source Sans Pro"/>
                  <a:cs typeface="Source Sans Pro"/>
                  <a:sym typeface="Source Sans Pro"/>
                </a:rPr>
                <a:t>@nanobytes.es</a:t>
              </a:r>
              <a:endParaRPr i="0" sz="2280" u="none" cap="none" strike="noStrike">
                <a:solidFill>
                  <a:srgbClr val="000000"/>
                </a:solidFill>
                <a:latin typeface="Source Sans Pro"/>
                <a:ea typeface="Source Sans Pro"/>
                <a:cs typeface="Source Sans Pro"/>
                <a:sym typeface="Source Sans Pro"/>
              </a:endParaRPr>
            </a:p>
          </p:txBody>
        </p:sp>
        <p:pic>
          <p:nvPicPr>
            <p:cNvPr id="392" name="Google Shape;392;p10"/>
            <p:cNvPicPr preferRelativeResize="0"/>
            <p:nvPr/>
          </p:nvPicPr>
          <p:blipFill rotWithShape="1">
            <a:blip r:embed="rId4">
              <a:alphaModFix/>
            </a:blip>
            <a:srcRect b="0" l="0" r="0" t="0"/>
            <a:stretch/>
          </p:blipFill>
          <p:spPr>
            <a:xfrm>
              <a:off x="3011400" y="3582000"/>
              <a:ext cx="494280" cy="494280"/>
            </a:xfrm>
            <a:prstGeom prst="rect">
              <a:avLst/>
            </a:prstGeom>
            <a:noFill/>
            <a:ln>
              <a:noFill/>
            </a:ln>
          </p:spPr>
        </p:pic>
        <p:sp>
          <p:nvSpPr>
            <p:cNvPr id="393" name="Google Shape;393;p10"/>
            <p:cNvSpPr/>
            <p:nvPr/>
          </p:nvSpPr>
          <p:spPr>
            <a:xfrm>
              <a:off x="4010760" y="3627720"/>
              <a:ext cx="6336000" cy="406080"/>
            </a:xfrm>
            <a:prstGeom prst="rect">
              <a:avLst/>
            </a:prstGeom>
            <a:noFill/>
            <a:ln>
              <a:noFill/>
            </a:ln>
          </p:spPr>
          <p:txBody>
            <a:bodyPr anchorCtr="0" anchor="t" bIns="0" lIns="0" spcFirstLastPara="1" rIns="0" wrap="square" tIns="0">
              <a:noAutofit/>
            </a:bodyPr>
            <a:lstStyle/>
            <a:p>
              <a:pPr indent="0" lvl="0" marL="0" marR="0" rtl="0" algn="l">
                <a:lnSpc>
                  <a:spcPct val="140131"/>
                </a:lnSpc>
                <a:spcBef>
                  <a:spcPts val="0"/>
                </a:spcBef>
                <a:spcAft>
                  <a:spcPts val="0"/>
                </a:spcAft>
                <a:buClr>
                  <a:srgbClr val="000000"/>
                </a:buClr>
                <a:buSzPts val="2280"/>
                <a:buFont typeface="Arial"/>
                <a:buNone/>
              </a:pPr>
              <a:r>
                <a:rPr i="0" lang="es-ES" sz="2280" u="none" cap="none" strike="noStrike">
                  <a:solidFill>
                    <a:srgbClr val="000000"/>
                  </a:solidFill>
                  <a:latin typeface="Source Sans Pro"/>
                  <a:ea typeface="Source Sans Pro"/>
                  <a:cs typeface="Source Sans Pro"/>
                  <a:sym typeface="Source Sans Pro"/>
                </a:rPr>
                <a:t>nanobytes.es</a:t>
              </a:r>
              <a:endParaRPr i="0" sz="2280" u="none" cap="none" strike="noStrike">
                <a:solidFill>
                  <a:srgbClr val="000000"/>
                </a:solidFill>
                <a:latin typeface="Source Sans Pro"/>
                <a:ea typeface="Source Sans Pro"/>
                <a:cs typeface="Source Sans Pro"/>
                <a:sym typeface="Source Sans Pro"/>
              </a:endParaRPr>
            </a:p>
          </p:txBody>
        </p:sp>
        <p:pic>
          <p:nvPicPr>
            <p:cNvPr id="394" name="Google Shape;394;p10"/>
            <p:cNvPicPr preferRelativeResize="0"/>
            <p:nvPr/>
          </p:nvPicPr>
          <p:blipFill rotWithShape="1">
            <a:blip r:embed="rId5">
              <a:alphaModFix/>
            </a:blip>
            <a:srcRect b="0" l="0" r="0" t="0"/>
            <a:stretch/>
          </p:blipFill>
          <p:spPr>
            <a:xfrm>
              <a:off x="2991240" y="6803640"/>
              <a:ext cx="514440" cy="514440"/>
            </a:xfrm>
            <a:prstGeom prst="rect">
              <a:avLst/>
            </a:prstGeom>
            <a:noFill/>
            <a:ln>
              <a:noFill/>
            </a:ln>
          </p:spPr>
        </p:pic>
        <p:sp>
          <p:nvSpPr>
            <p:cNvPr id="395" name="Google Shape;395;p10"/>
            <p:cNvSpPr/>
            <p:nvPr/>
          </p:nvSpPr>
          <p:spPr>
            <a:xfrm>
              <a:off x="4010760" y="6859080"/>
              <a:ext cx="6336000" cy="406080"/>
            </a:xfrm>
            <a:prstGeom prst="rect">
              <a:avLst/>
            </a:prstGeom>
            <a:noFill/>
            <a:ln>
              <a:noFill/>
            </a:ln>
          </p:spPr>
          <p:txBody>
            <a:bodyPr anchorCtr="0" anchor="t" bIns="0" lIns="0" spcFirstLastPara="1" rIns="0" wrap="square" tIns="0">
              <a:noAutofit/>
            </a:bodyPr>
            <a:lstStyle/>
            <a:p>
              <a:pPr indent="0" lvl="0" marL="0" marR="0" rtl="0" algn="l">
                <a:lnSpc>
                  <a:spcPct val="140131"/>
                </a:lnSpc>
                <a:spcBef>
                  <a:spcPts val="0"/>
                </a:spcBef>
                <a:spcAft>
                  <a:spcPts val="0"/>
                </a:spcAft>
                <a:buClr>
                  <a:srgbClr val="000000"/>
                </a:buClr>
                <a:buSzPts val="2280"/>
                <a:buFont typeface="Arial"/>
                <a:buNone/>
              </a:pPr>
              <a:r>
                <a:rPr lang="es-ES" sz="2280">
                  <a:latin typeface="Source Sans Pro"/>
                  <a:ea typeface="Source Sans Pro"/>
                  <a:cs typeface="Source Sans Pro"/>
                  <a:sym typeface="Source Sans Pro"/>
                </a:rPr>
                <a:t>917 374 174</a:t>
              </a:r>
              <a:endParaRPr i="0" sz="2280" u="none" cap="none" strike="noStrike">
                <a:solidFill>
                  <a:srgbClr val="000000"/>
                </a:solidFill>
                <a:latin typeface="Source Sans Pro"/>
                <a:ea typeface="Source Sans Pro"/>
                <a:cs typeface="Source Sans Pro"/>
                <a:sym typeface="Source Sans Pro"/>
              </a:endParaRPr>
            </a:p>
          </p:txBody>
        </p:sp>
        <p:pic>
          <p:nvPicPr>
            <p:cNvPr id="396" name="Google Shape;396;p10"/>
            <p:cNvPicPr preferRelativeResize="0"/>
            <p:nvPr/>
          </p:nvPicPr>
          <p:blipFill rotWithShape="1">
            <a:blip r:embed="rId6">
              <a:alphaModFix/>
            </a:blip>
            <a:srcRect b="0" l="0" r="0" t="0"/>
            <a:stretch/>
          </p:blipFill>
          <p:spPr>
            <a:xfrm>
              <a:off x="2991240" y="4534920"/>
              <a:ext cx="438840" cy="565920"/>
            </a:xfrm>
            <a:prstGeom prst="rect">
              <a:avLst/>
            </a:prstGeom>
            <a:noFill/>
            <a:ln>
              <a:noFill/>
            </a:ln>
          </p:spPr>
        </p:pic>
      </p:grpSp>
      <p:pic>
        <p:nvPicPr>
          <p:cNvPr id="397" name="Google Shape;397;p10"/>
          <p:cNvPicPr preferRelativeResize="0"/>
          <p:nvPr/>
        </p:nvPicPr>
        <p:blipFill rotWithShape="1">
          <a:blip r:embed="rId7">
            <a:alphaModFix/>
          </a:blip>
          <a:srcRect b="0" l="0" r="0" t="0"/>
          <a:stretch/>
        </p:blipFill>
        <p:spPr>
          <a:xfrm>
            <a:off x="2596565" y="8403195"/>
            <a:ext cx="5129280" cy="986760"/>
          </a:xfrm>
          <a:prstGeom prst="rect">
            <a:avLst/>
          </a:prstGeom>
          <a:noFill/>
          <a:ln>
            <a:noFill/>
          </a:ln>
        </p:spPr>
      </p:pic>
      <p:sp>
        <p:nvSpPr>
          <p:cNvPr id="398" name="Google Shape;398;p10"/>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399" name="Google Shape;399;p10"/>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400" name="Google Shape;400;p10"/>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0"/>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0"/>
          <p:cNvSpPr txBox="1"/>
          <p:nvPr/>
        </p:nvSpPr>
        <p:spPr>
          <a:xfrm>
            <a:off x="2673940" y="1431897"/>
            <a:ext cx="15511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600">
              <a:solidFill>
                <a:srgbClr val="EEEEEE"/>
              </a:solidFill>
            </a:endParaRPr>
          </a:p>
        </p:txBody>
      </p:sp>
      <p:sp>
        <p:nvSpPr>
          <p:cNvPr id="403" name="Google Shape;403;p10"/>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Intro           Propuesta          </a:t>
            </a:r>
            <a:r>
              <a:rPr lang="es-ES" sz="2650">
                <a:solidFill>
                  <a:srgbClr val="999999"/>
                </a:solidFill>
                <a:latin typeface="Source Sans Pro"/>
                <a:ea typeface="Source Sans Pro"/>
                <a:cs typeface="Source Sans Pro"/>
                <a:sym typeface="Source Sans Pro"/>
              </a:rPr>
              <a:t>Ventajas </a:t>
            </a:r>
            <a:r>
              <a:rPr lang="es-ES" sz="2650">
                <a:solidFill>
                  <a:srgbClr val="999999"/>
                </a:solidFill>
                <a:latin typeface="Source Sans Pro"/>
                <a:ea typeface="Source Sans Pro"/>
                <a:cs typeface="Source Sans Pro"/>
                <a:sym typeface="Source Sans Pro"/>
              </a:rPr>
              <a:t>         </a:t>
            </a:r>
            <a:r>
              <a:rPr b="1" lang="es-ES" sz="2650">
                <a:solidFill>
                  <a:srgbClr val="D8C700"/>
                </a:solidFill>
                <a:latin typeface="Source Sans Pro"/>
                <a:ea typeface="Source Sans Pro"/>
                <a:cs typeface="Source Sans Pro"/>
                <a:sym typeface="Source Sans Pro"/>
              </a:rPr>
              <a:t>Contacto </a:t>
            </a:r>
            <a:r>
              <a:rPr lang="es-ES" sz="2650">
                <a:solidFill>
                  <a:srgbClr val="999999"/>
                </a:solidFill>
                <a:latin typeface="Source Sans Pro"/>
                <a:ea typeface="Source Sans Pro"/>
                <a:cs typeface="Source Sans Pro"/>
                <a:sym typeface="Source Sans Pro"/>
              </a:rPr>
              <a:t>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404" name="Google Shape;404;p10"/>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405" name="Google Shape;405;p10"/>
          <p:cNvPicPr preferRelativeResize="0"/>
          <p:nvPr/>
        </p:nvPicPr>
        <p:blipFill>
          <a:blip r:embed="rId8">
            <a:alphaModFix/>
          </a:blip>
          <a:stretch>
            <a:fillRect/>
          </a:stretch>
        </p:blipFill>
        <p:spPr>
          <a:xfrm>
            <a:off x="807750" y="-25675"/>
            <a:ext cx="16672498" cy="616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09" name="Shape 409"/>
        <p:cNvGrpSpPr/>
        <p:nvPr/>
      </p:nvGrpSpPr>
      <p:grpSpPr>
        <a:xfrm>
          <a:off x="0" y="0"/>
          <a:ext cx="0" cy="0"/>
          <a:chOff x="0" y="0"/>
          <a:chExt cx="0" cy="0"/>
        </a:xfrm>
      </p:grpSpPr>
      <p:sp>
        <p:nvSpPr>
          <p:cNvPr id="410" name="Google Shape;410;g2501c3fd7f4_3_438"/>
          <p:cNvSpPr/>
          <p:nvPr/>
        </p:nvSpPr>
        <p:spPr>
          <a:xfrm>
            <a:off x="0" y="0"/>
            <a:ext cx="17487600" cy="10287000"/>
          </a:xfrm>
          <a:prstGeom prst="rect">
            <a:avLst/>
          </a:prstGeom>
          <a:solidFill>
            <a:srgbClr val="000000">
              <a:alpha val="52090"/>
            </a:srgbClr>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pic>
        <p:nvPicPr>
          <p:cNvPr id="411" name="Google Shape;411;g2501c3fd7f4_3_438"/>
          <p:cNvPicPr preferRelativeResize="0"/>
          <p:nvPr/>
        </p:nvPicPr>
        <p:blipFill>
          <a:blip r:embed="rId3">
            <a:alphaModFix/>
          </a:blip>
          <a:stretch>
            <a:fillRect/>
          </a:stretch>
        </p:blipFill>
        <p:spPr>
          <a:xfrm>
            <a:off x="351443" y="374150"/>
            <a:ext cx="1486952" cy="1757598"/>
          </a:xfrm>
          <a:prstGeom prst="rect">
            <a:avLst/>
          </a:prstGeom>
          <a:noFill/>
          <a:ln>
            <a:noFill/>
          </a:ln>
        </p:spPr>
      </p:pic>
      <p:sp>
        <p:nvSpPr>
          <p:cNvPr id="412" name="Google Shape;412;g2501c3fd7f4_3_438"/>
          <p:cNvSpPr txBox="1"/>
          <p:nvPr>
            <p:ph type="ctrTitle"/>
          </p:nvPr>
        </p:nvSpPr>
        <p:spPr>
          <a:xfrm>
            <a:off x="487500" y="3390000"/>
            <a:ext cx="17313000" cy="2860800"/>
          </a:xfrm>
          <a:prstGeom prst="rect">
            <a:avLst/>
          </a:prstGeom>
        </p:spPr>
        <p:txBody>
          <a:bodyPr anchorCtr="0" anchor="t" bIns="182850" lIns="182850" spcFirstLastPara="1" rIns="182850" wrap="square" tIns="182850">
            <a:noAutofit/>
          </a:bodyPr>
          <a:lstStyle/>
          <a:p>
            <a:pPr indent="0" lvl="0" marL="2743200" rtl="0" algn="l">
              <a:lnSpc>
                <a:spcPct val="70000"/>
              </a:lnSpc>
              <a:spcBef>
                <a:spcPts val="0"/>
              </a:spcBef>
              <a:spcAft>
                <a:spcPts val="0"/>
              </a:spcAft>
              <a:buNone/>
            </a:pPr>
            <a:r>
              <a:rPr lang="es-ES" sz="11900">
                <a:solidFill>
                  <a:schemeClr val="lt1"/>
                </a:solidFill>
                <a:latin typeface="Caveat"/>
                <a:ea typeface="Caveat"/>
                <a:cs typeface="Caveat"/>
                <a:sym typeface="Caveat"/>
              </a:rPr>
              <a:t>Nuestra experiencia</a:t>
            </a:r>
            <a:endParaRPr sz="11900">
              <a:solidFill>
                <a:schemeClr val="lt1"/>
              </a:solidFill>
              <a:latin typeface="Caveat"/>
              <a:ea typeface="Caveat"/>
              <a:cs typeface="Caveat"/>
              <a:sym typeface="Caveat"/>
            </a:endParaRPr>
          </a:p>
          <a:p>
            <a:pPr indent="0" lvl="0" marL="6400800" rtl="0" algn="l">
              <a:lnSpc>
                <a:spcPct val="70000"/>
              </a:lnSpc>
              <a:spcBef>
                <a:spcPts val="0"/>
              </a:spcBef>
              <a:spcAft>
                <a:spcPts val="0"/>
              </a:spcAft>
              <a:buNone/>
            </a:pPr>
            <a:r>
              <a:rPr lang="es-ES" sz="10100">
                <a:solidFill>
                  <a:schemeClr val="lt1"/>
                </a:solidFill>
                <a:latin typeface="Source Sans Pro"/>
                <a:ea typeface="Source Sans Pro"/>
                <a:cs typeface="Source Sans Pro"/>
                <a:sym typeface="Source Sans Pro"/>
              </a:rPr>
              <a:t>en tus manos</a:t>
            </a:r>
            <a:endParaRPr sz="10100">
              <a:solidFill>
                <a:schemeClr val="lt1"/>
              </a:solidFill>
              <a:latin typeface="Source Sans Pro"/>
              <a:ea typeface="Source Sans Pro"/>
              <a:cs typeface="Source Sans Pro"/>
              <a:sym typeface="Source Sans Pro"/>
            </a:endParaRPr>
          </a:p>
        </p:txBody>
      </p:sp>
      <p:sp>
        <p:nvSpPr>
          <p:cNvPr id="413" name="Google Shape;413;g2501c3fd7f4_3_438"/>
          <p:cNvSpPr/>
          <p:nvPr/>
        </p:nvSpPr>
        <p:spPr>
          <a:xfrm>
            <a:off x="17887950" y="0"/>
            <a:ext cx="400200" cy="10287000"/>
          </a:xfrm>
          <a:prstGeom prst="rect">
            <a:avLst/>
          </a:prstGeom>
          <a:solidFill>
            <a:srgbClr val="254959"/>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414" name="Google Shape;414;g2501c3fd7f4_3_438"/>
          <p:cNvSpPr/>
          <p:nvPr/>
        </p:nvSpPr>
        <p:spPr>
          <a:xfrm>
            <a:off x="17487750" y="0"/>
            <a:ext cx="400200" cy="10287000"/>
          </a:xfrm>
          <a:prstGeom prst="rect">
            <a:avLst/>
          </a:prstGeom>
          <a:solidFill>
            <a:srgbClr val="1EA9E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DFC"/>
        </a:solidFill>
      </p:bgPr>
    </p:bg>
    <p:spTree>
      <p:nvGrpSpPr>
        <p:cNvPr id="116" name="Shape 116"/>
        <p:cNvGrpSpPr/>
        <p:nvPr/>
      </p:nvGrpSpPr>
      <p:grpSpPr>
        <a:xfrm>
          <a:off x="0" y="0"/>
          <a:ext cx="0" cy="0"/>
          <a:chOff x="0" y="0"/>
          <a:chExt cx="0" cy="0"/>
        </a:xfrm>
      </p:grpSpPr>
      <p:grpSp>
        <p:nvGrpSpPr>
          <p:cNvPr id="117" name="Google Shape;117;p2"/>
          <p:cNvGrpSpPr/>
          <p:nvPr/>
        </p:nvGrpSpPr>
        <p:grpSpPr>
          <a:xfrm>
            <a:off x="2596571" y="2840870"/>
            <a:ext cx="8115120" cy="4076640"/>
            <a:chOff x="7184880" y="2160000"/>
            <a:chExt cx="8115120" cy="4076640"/>
          </a:xfrm>
        </p:grpSpPr>
        <p:sp>
          <p:nvSpPr>
            <p:cNvPr id="118" name="Google Shape;118;p2"/>
            <p:cNvSpPr/>
            <p:nvPr/>
          </p:nvSpPr>
          <p:spPr>
            <a:xfrm>
              <a:off x="7184880" y="2160000"/>
              <a:ext cx="8115120" cy="986040"/>
            </a:xfrm>
            <a:prstGeom prst="rect">
              <a:avLst/>
            </a:prstGeom>
            <a:noFill/>
            <a:ln>
              <a:noFill/>
            </a:ln>
          </p:spPr>
          <p:txBody>
            <a:bodyPr anchorCtr="0" anchor="t" bIns="0" lIns="0" spcFirstLastPara="1" rIns="0" wrap="square" tIns="0">
              <a:noAutofit/>
            </a:bodyPr>
            <a:lstStyle/>
            <a:p>
              <a:pPr indent="0" lvl="0" marL="0" marR="0" rtl="0" algn="l">
                <a:lnSpc>
                  <a:spcPct val="97012"/>
                </a:lnSpc>
                <a:spcBef>
                  <a:spcPts val="0"/>
                </a:spcBef>
                <a:spcAft>
                  <a:spcPts val="0"/>
                </a:spcAft>
                <a:buClr>
                  <a:srgbClr val="000000"/>
                </a:buClr>
                <a:buSzPts val="8000"/>
                <a:buFont typeface="Arial"/>
                <a:buNone/>
              </a:pPr>
              <a:r>
                <a:rPr i="0" lang="es-ES" sz="8000" u="none" cap="none" strike="noStrike">
                  <a:solidFill>
                    <a:srgbClr val="254959"/>
                  </a:solidFill>
                  <a:latin typeface="Source Sans Pro"/>
                  <a:ea typeface="Source Sans Pro"/>
                  <a:cs typeface="Source Sans Pro"/>
                  <a:sym typeface="Source Sans Pro"/>
                </a:rPr>
                <a:t>Nuestra historia</a:t>
              </a:r>
              <a:endParaRPr i="0" sz="8000" u="none" cap="none" strike="noStrike">
                <a:solidFill>
                  <a:srgbClr val="254959"/>
                </a:solidFill>
                <a:latin typeface="Source Sans Pro"/>
                <a:ea typeface="Source Sans Pro"/>
                <a:cs typeface="Source Sans Pro"/>
                <a:sym typeface="Source Sans Pro"/>
              </a:endParaRPr>
            </a:p>
          </p:txBody>
        </p:sp>
        <p:sp>
          <p:nvSpPr>
            <p:cNvPr id="119" name="Google Shape;119;p2"/>
            <p:cNvSpPr/>
            <p:nvPr/>
          </p:nvSpPr>
          <p:spPr>
            <a:xfrm>
              <a:off x="7184880" y="3462840"/>
              <a:ext cx="8115120" cy="2773800"/>
            </a:xfrm>
            <a:prstGeom prst="rect">
              <a:avLst/>
            </a:prstGeom>
            <a:noFill/>
            <a:ln>
              <a:noFill/>
            </a:ln>
          </p:spPr>
          <p:txBody>
            <a:bodyPr anchorCtr="0" anchor="t" bIns="0" lIns="0" spcFirstLastPara="1" rIns="0" wrap="square" tIns="0">
              <a:noAutofit/>
            </a:bodyPr>
            <a:lstStyle/>
            <a:p>
              <a:pPr indent="0" lvl="0" marL="0" marR="0" rtl="0" algn="l">
                <a:lnSpc>
                  <a:spcPct val="202222"/>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2800"/>
                <a:buFont typeface="Arial"/>
                <a:buNone/>
              </a:pPr>
              <a:r>
                <a:rPr i="0" lang="es-ES" sz="2800" u="none" cap="none" strike="noStrike">
                  <a:solidFill>
                    <a:schemeClr val="dk1"/>
                  </a:solidFill>
                  <a:latin typeface="Source Sans Pro"/>
                  <a:ea typeface="Source Sans Pro"/>
                  <a:cs typeface="Source Sans Pro"/>
                  <a:sym typeface="Source Sans Pro"/>
                </a:rPr>
                <a:t>Nanobytes nació en 2005, con sede en Granada , </a:t>
              </a:r>
              <a:r>
                <a:rPr lang="es-ES" sz="2800">
                  <a:solidFill>
                    <a:schemeClr val="dk1"/>
                  </a:solidFill>
                  <a:latin typeface="Source Sans Pro"/>
                  <a:ea typeface="Source Sans Pro"/>
                  <a:cs typeface="Source Sans Pro"/>
                  <a:sym typeface="Source Sans Pro"/>
                </a:rPr>
                <a:t>expandiéndose</a:t>
              </a:r>
              <a:r>
                <a:rPr lang="es-ES" sz="2800">
                  <a:solidFill>
                    <a:schemeClr val="dk1"/>
                  </a:solidFill>
                  <a:latin typeface="Source Sans Pro"/>
                  <a:ea typeface="Source Sans Pro"/>
                  <a:cs typeface="Source Sans Pro"/>
                  <a:sym typeface="Source Sans Pro"/>
                </a:rPr>
                <a:t> a </a:t>
              </a:r>
              <a:r>
                <a:rPr b="1" lang="es-ES" sz="2800">
                  <a:solidFill>
                    <a:srgbClr val="57354D"/>
                  </a:solidFill>
                  <a:latin typeface="Source Sans Pro"/>
                  <a:ea typeface="Source Sans Pro"/>
                  <a:cs typeface="Source Sans Pro"/>
                  <a:sym typeface="Source Sans Pro"/>
                </a:rPr>
                <a:t>Madrid</a:t>
              </a:r>
              <a:r>
                <a:rPr lang="es-ES" sz="2800">
                  <a:solidFill>
                    <a:schemeClr val="dk1"/>
                  </a:solidFill>
                  <a:latin typeface="Source Sans Pro"/>
                  <a:ea typeface="Source Sans Pro"/>
                  <a:cs typeface="Source Sans Pro"/>
                  <a:sym typeface="Source Sans Pro"/>
                </a:rPr>
                <a:t>, </a:t>
              </a:r>
              <a:r>
                <a:rPr b="1" lang="es-ES" sz="2800">
                  <a:solidFill>
                    <a:srgbClr val="57354D"/>
                  </a:solidFill>
                  <a:latin typeface="Source Sans Pro"/>
                  <a:ea typeface="Source Sans Pro"/>
                  <a:cs typeface="Source Sans Pro"/>
                  <a:sym typeface="Source Sans Pro"/>
                </a:rPr>
                <a:t>Barcelona </a:t>
              </a:r>
              <a:r>
                <a:rPr lang="es-ES" sz="2800">
                  <a:solidFill>
                    <a:schemeClr val="dk1"/>
                  </a:solidFill>
                  <a:latin typeface="Source Sans Pro"/>
                  <a:ea typeface="Source Sans Pro"/>
                  <a:cs typeface="Source Sans Pro"/>
                  <a:sym typeface="Source Sans Pro"/>
                </a:rPr>
                <a:t>y </a:t>
              </a:r>
              <a:r>
                <a:rPr b="1" lang="es-ES" sz="2800">
                  <a:solidFill>
                    <a:srgbClr val="57354D"/>
                  </a:solidFill>
                  <a:latin typeface="Source Sans Pro"/>
                  <a:ea typeface="Source Sans Pro"/>
                  <a:cs typeface="Source Sans Pro"/>
                  <a:sym typeface="Source Sans Pro"/>
                </a:rPr>
                <a:t>Málaga </a:t>
              </a:r>
              <a:r>
                <a:rPr i="0" lang="es-ES" sz="2800" u="none" cap="none" strike="noStrike">
                  <a:solidFill>
                    <a:schemeClr val="dk1"/>
                  </a:solidFill>
                  <a:latin typeface="Source Sans Pro"/>
                  <a:ea typeface="Source Sans Pro"/>
                  <a:cs typeface="Source Sans Pro"/>
                  <a:sym typeface="Source Sans Pro"/>
                </a:rPr>
                <a:t>cubriendo todo el territorio nacional</a:t>
              </a:r>
              <a:endParaRPr i="0" sz="2800" u="none" cap="none" strike="noStrike">
                <a:solidFill>
                  <a:schemeClr val="dk1"/>
                </a:solidFill>
                <a:latin typeface="Source Sans Pro"/>
                <a:ea typeface="Source Sans Pro"/>
                <a:cs typeface="Source Sans Pro"/>
                <a:sym typeface="Source Sans Pro"/>
              </a:endParaRPr>
            </a:p>
            <a:p>
              <a:pPr indent="0" lvl="0" marL="0" marR="0" rtl="0" algn="l">
                <a:lnSpc>
                  <a:spcPct val="130000"/>
                </a:lnSpc>
                <a:spcBef>
                  <a:spcPts val="0"/>
                </a:spcBef>
                <a:spcAft>
                  <a:spcPts val="0"/>
                </a:spcAft>
                <a:buClr>
                  <a:srgbClr val="000000"/>
                </a:buClr>
                <a:buSzPts val="2800"/>
                <a:buFont typeface="Arial"/>
                <a:buNone/>
              </a:pPr>
              <a:r>
                <a:rPr i="0" lang="es-ES" sz="2800" u="none" cap="none" strike="noStrike">
                  <a:solidFill>
                    <a:schemeClr val="dk1"/>
                  </a:solidFill>
                  <a:latin typeface="Source Sans Pro"/>
                  <a:ea typeface="Source Sans Pro"/>
                  <a:cs typeface="Source Sans Pro"/>
                  <a:sym typeface="Source Sans Pro"/>
                </a:rPr>
                <a:t>Ofrecemos un amplio abanico de productos para facilitar a nuestros clientes el desarrollo de su actividad</a:t>
              </a:r>
              <a:endParaRPr i="0" sz="2800" u="none" cap="none" strike="noStrike">
                <a:solidFill>
                  <a:schemeClr val="dk1"/>
                </a:solidFill>
                <a:latin typeface="Source Sans Pro"/>
                <a:ea typeface="Source Sans Pro"/>
                <a:cs typeface="Source Sans Pro"/>
                <a:sym typeface="Source Sans Pro"/>
              </a:endParaRPr>
            </a:p>
          </p:txBody>
        </p:sp>
      </p:grpSp>
      <p:pic>
        <p:nvPicPr>
          <p:cNvPr id="120" name="Google Shape;120;p2"/>
          <p:cNvPicPr preferRelativeResize="0"/>
          <p:nvPr/>
        </p:nvPicPr>
        <p:blipFill rotWithShape="1">
          <a:blip r:embed="rId3">
            <a:alphaModFix/>
          </a:blip>
          <a:srcRect b="0" l="8" r="6" t="0"/>
          <a:stretch/>
        </p:blipFill>
        <p:spPr>
          <a:xfrm>
            <a:off x="2596585" y="8164515"/>
            <a:ext cx="1734840" cy="906480"/>
          </a:xfrm>
          <a:prstGeom prst="rect">
            <a:avLst/>
          </a:prstGeom>
          <a:noFill/>
          <a:ln>
            <a:noFill/>
          </a:ln>
        </p:spPr>
      </p:pic>
      <p:pic>
        <p:nvPicPr>
          <p:cNvPr id="121" name="Google Shape;121;p2"/>
          <p:cNvPicPr preferRelativeResize="0"/>
          <p:nvPr/>
        </p:nvPicPr>
        <p:blipFill rotWithShape="1">
          <a:blip r:embed="rId4">
            <a:alphaModFix/>
          </a:blip>
          <a:srcRect b="0" l="0" r="0" t="0"/>
          <a:stretch/>
        </p:blipFill>
        <p:spPr>
          <a:xfrm>
            <a:off x="4803385" y="8201955"/>
            <a:ext cx="1528920" cy="906480"/>
          </a:xfrm>
          <a:prstGeom prst="rect">
            <a:avLst/>
          </a:prstGeom>
          <a:noFill/>
          <a:ln>
            <a:noFill/>
          </a:ln>
        </p:spPr>
      </p:pic>
      <p:pic>
        <p:nvPicPr>
          <p:cNvPr id="122" name="Google Shape;122;p2"/>
          <p:cNvPicPr preferRelativeResize="0"/>
          <p:nvPr/>
        </p:nvPicPr>
        <p:blipFill rotWithShape="1">
          <a:blip r:embed="rId5">
            <a:alphaModFix/>
          </a:blip>
          <a:srcRect b="0" l="0" r="0" t="0"/>
          <a:stretch/>
        </p:blipFill>
        <p:spPr>
          <a:xfrm>
            <a:off x="7095145" y="8176395"/>
            <a:ext cx="2113200" cy="896040"/>
          </a:xfrm>
          <a:prstGeom prst="rect">
            <a:avLst/>
          </a:prstGeom>
          <a:noFill/>
          <a:ln>
            <a:noFill/>
          </a:ln>
        </p:spPr>
      </p:pic>
      <p:pic>
        <p:nvPicPr>
          <p:cNvPr id="123" name="Google Shape;123;p2"/>
          <p:cNvPicPr preferRelativeResize="0"/>
          <p:nvPr/>
        </p:nvPicPr>
        <p:blipFill rotWithShape="1">
          <a:blip r:embed="rId6">
            <a:alphaModFix/>
          </a:blip>
          <a:srcRect b="0" l="0" r="0" t="0"/>
          <a:stretch/>
        </p:blipFill>
        <p:spPr>
          <a:xfrm>
            <a:off x="9537745" y="8362155"/>
            <a:ext cx="2113200" cy="525600"/>
          </a:xfrm>
          <a:prstGeom prst="rect">
            <a:avLst/>
          </a:prstGeom>
          <a:noFill/>
          <a:ln>
            <a:noFill/>
          </a:ln>
        </p:spPr>
      </p:pic>
      <p:sp>
        <p:nvSpPr>
          <p:cNvPr id="124" name="Google Shape;124;p2"/>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sp>
        <p:nvSpPr>
          <p:cNvPr id="125" name="Google Shape;125;p2"/>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b="1" lang="es-ES" sz="2650">
                <a:solidFill>
                  <a:srgbClr val="D8C700"/>
                </a:solidFill>
                <a:latin typeface="Source Sans Pro"/>
                <a:ea typeface="Source Sans Pro"/>
                <a:cs typeface="Source Sans Pro"/>
                <a:sym typeface="Source Sans Pro"/>
              </a:rPr>
              <a:t>Intro</a:t>
            </a:r>
            <a:r>
              <a:rPr lang="es-ES" sz="2650">
                <a:solidFill>
                  <a:srgbClr val="D8C7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          Propuesta          Ventajas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126" name="Google Shape;126;p2"/>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127" name="Google Shape;127;p2"/>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128" name="Google Shape;128;p2"/>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Introducción </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pic>
        <p:nvPicPr>
          <p:cNvPr id="131" name="Google Shape;131;p2"/>
          <p:cNvPicPr preferRelativeResize="0"/>
          <p:nvPr/>
        </p:nvPicPr>
        <p:blipFill>
          <a:blip r:embed="rId7">
            <a:alphaModFix/>
          </a:blip>
          <a:stretch>
            <a:fillRect/>
          </a:stretch>
        </p:blipFill>
        <p:spPr>
          <a:xfrm>
            <a:off x="807750" y="-25675"/>
            <a:ext cx="16672498" cy="616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g2501c3fd7f4_4_81"/>
          <p:cNvPicPr preferRelativeResize="0"/>
          <p:nvPr/>
        </p:nvPicPr>
        <p:blipFill>
          <a:blip r:embed="rId3">
            <a:alphaModFix/>
          </a:blip>
          <a:stretch>
            <a:fillRect/>
          </a:stretch>
        </p:blipFill>
        <p:spPr>
          <a:xfrm>
            <a:off x="0" y="0"/>
            <a:ext cx="18288000" cy="102870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3"/>
          <p:cNvPicPr preferRelativeResize="0"/>
          <p:nvPr/>
        </p:nvPicPr>
        <p:blipFill rotWithShape="1">
          <a:blip r:embed="rId3">
            <a:alphaModFix/>
          </a:blip>
          <a:srcRect b="0" l="317" r="316" t="0"/>
          <a:stretch/>
        </p:blipFill>
        <p:spPr>
          <a:xfrm>
            <a:off x="3421330" y="7635540"/>
            <a:ext cx="973440" cy="1328040"/>
          </a:xfrm>
          <a:prstGeom prst="rect">
            <a:avLst/>
          </a:prstGeom>
          <a:noFill/>
          <a:ln>
            <a:noFill/>
          </a:ln>
        </p:spPr>
      </p:pic>
      <p:pic>
        <p:nvPicPr>
          <p:cNvPr id="137" name="Google Shape;137;p3"/>
          <p:cNvPicPr preferRelativeResize="0"/>
          <p:nvPr/>
        </p:nvPicPr>
        <p:blipFill rotWithShape="1">
          <a:blip r:embed="rId4">
            <a:alphaModFix/>
          </a:blip>
          <a:srcRect b="0" l="317" r="316" t="0"/>
          <a:stretch/>
        </p:blipFill>
        <p:spPr>
          <a:xfrm>
            <a:off x="5111530" y="7635540"/>
            <a:ext cx="971640" cy="1325880"/>
          </a:xfrm>
          <a:prstGeom prst="rect">
            <a:avLst/>
          </a:prstGeom>
          <a:noFill/>
          <a:ln>
            <a:noFill/>
          </a:ln>
        </p:spPr>
      </p:pic>
      <p:pic>
        <p:nvPicPr>
          <p:cNvPr id="138" name="Google Shape;138;p3"/>
          <p:cNvPicPr preferRelativeResize="0"/>
          <p:nvPr/>
        </p:nvPicPr>
        <p:blipFill rotWithShape="1">
          <a:blip r:embed="rId5">
            <a:alphaModFix/>
          </a:blip>
          <a:srcRect b="0" l="0" r="0" t="0"/>
          <a:stretch/>
        </p:blipFill>
        <p:spPr>
          <a:xfrm>
            <a:off x="6867250" y="7863060"/>
            <a:ext cx="3190320" cy="872280"/>
          </a:xfrm>
          <a:prstGeom prst="rect">
            <a:avLst/>
          </a:prstGeom>
          <a:noFill/>
          <a:ln>
            <a:noFill/>
          </a:ln>
        </p:spPr>
      </p:pic>
      <p:pic>
        <p:nvPicPr>
          <p:cNvPr id="139" name="Google Shape;139;p3"/>
          <p:cNvPicPr preferRelativeResize="0"/>
          <p:nvPr/>
        </p:nvPicPr>
        <p:blipFill rotWithShape="1">
          <a:blip r:embed="rId6">
            <a:alphaModFix/>
          </a:blip>
          <a:srcRect b="0" l="0" r="0" t="0"/>
          <a:stretch/>
        </p:blipFill>
        <p:spPr>
          <a:xfrm>
            <a:off x="12307030" y="3125992"/>
            <a:ext cx="3168360" cy="3168360"/>
          </a:xfrm>
          <a:prstGeom prst="rect">
            <a:avLst/>
          </a:prstGeom>
          <a:noFill/>
          <a:ln>
            <a:noFill/>
          </a:ln>
        </p:spPr>
      </p:pic>
      <p:sp>
        <p:nvSpPr>
          <p:cNvPr id="140" name="Google Shape;140;p3"/>
          <p:cNvSpPr/>
          <p:nvPr/>
        </p:nvSpPr>
        <p:spPr>
          <a:xfrm>
            <a:off x="2596570" y="2851100"/>
            <a:ext cx="8842800" cy="37494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5400"/>
              <a:buFont typeface="Arial"/>
              <a:buNone/>
            </a:pPr>
            <a:r>
              <a:rPr i="0" lang="es-ES" sz="5400" u="none" cap="none" strike="noStrike">
                <a:solidFill>
                  <a:srgbClr val="254959"/>
                </a:solidFill>
                <a:latin typeface="Source Sans Pro"/>
                <a:ea typeface="Source Sans Pro"/>
                <a:cs typeface="Source Sans Pro"/>
                <a:sym typeface="Source Sans Pro"/>
              </a:rPr>
              <a:t>Gold Partner Odoo España</a:t>
            </a:r>
            <a:endParaRPr i="0" sz="5400" u="none" cap="none" strike="noStrike">
              <a:solidFill>
                <a:srgbClr val="254959"/>
              </a:solidFill>
              <a:latin typeface="Source Sans Pro"/>
              <a:ea typeface="Source Sans Pro"/>
              <a:cs typeface="Source Sans Pro"/>
              <a:sym typeface="Source Sans Pro"/>
            </a:endParaRPr>
          </a:p>
          <a:p>
            <a:pPr indent="0" lvl="0" marL="0" marR="0" rtl="0" algn="l">
              <a:lnSpc>
                <a:spcPct val="66666"/>
              </a:lnSpc>
              <a:spcBef>
                <a:spcPts val="0"/>
              </a:spcBef>
              <a:spcAft>
                <a:spcPts val="0"/>
              </a:spcAft>
              <a:buClr>
                <a:srgbClr val="000000"/>
              </a:buClr>
              <a:buSzPts val="5400"/>
              <a:buFont typeface="Arial"/>
              <a:buNone/>
            </a:pPr>
            <a:r>
              <a:t/>
            </a:r>
            <a:endParaRPr b="0" i="0" sz="5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2700"/>
              <a:buFont typeface="Arial"/>
              <a:buNone/>
            </a:pPr>
            <a:r>
              <a:rPr i="0" lang="es-ES" sz="2700" u="none" cap="none" strike="noStrike">
                <a:solidFill>
                  <a:schemeClr val="dk1"/>
                </a:solidFill>
                <a:latin typeface="Source Sans Pro"/>
                <a:ea typeface="Source Sans Pro"/>
                <a:cs typeface="Source Sans Pro"/>
                <a:sym typeface="Source Sans Pro"/>
              </a:rPr>
              <a:t>Nanobytes Gold Partner Odoo España da servicios de implementación, adaptación y desarrollo de Odoo </a:t>
            </a:r>
            <a:r>
              <a:rPr b="1" i="0" lang="es-ES" sz="2700" u="none" cap="none" strike="noStrike">
                <a:solidFill>
                  <a:srgbClr val="57354D"/>
                </a:solidFill>
                <a:latin typeface="Source Sans Pro"/>
                <a:ea typeface="Source Sans Pro"/>
                <a:cs typeface="Source Sans Pro"/>
                <a:sym typeface="Source Sans Pro"/>
              </a:rPr>
              <a:t>en todo el territorio nacional Español</a:t>
            </a:r>
            <a:r>
              <a:rPr i="0" lang="es-ES" sz="2700" u="none" cap="none" strike="noStrike">
                <a:solidFill>
                  <a:schemeClr val="dk1"/>
                </a:solidFill>
                <a:latin typeface="Source Sans Pro"/>
                <a:ea typeface="Source Sans Pro"/>
                <a:cs typeface="Source Sans Pro"/>
                <a:sym typeface="Source Sans Pro"/>
              </a:rPr>
              <a:t>. </a:t>
            </a:r>
            <a:endParaRPr i="0" sz="2700" u="none" cap="none" strike="noStrike">
              <a:solidFill>
                <a:schemeClr val="dk1"/>
              </a:solidFill>
              <a:latin typeface="Source Sans Pro"/>
              <a:ea typeface="Source Sans Pro"/>
              <a:cs typeface="Source Sans Pro"/>
              <a:sym typeface="Source Sans Pro"/>
            </a:endParaRPr>
          </a:p>
          <a:p>
            <a:pPr indent="0" lvl="0" marL="0" marR="0" rtl="0" algn="l">
              <a:lnSpc>
                <a:spcPct val="120000"/>
              </a:lnSpc>
              <a:spcBef>
                <a:spcPts val="0"/>
              </a:spcBef>
              <a:spcAft>
                <a:spcPts val="0"/>
              </a:spcAft>
              <a:buClr>
                <a:srgbClr val="000000"/>
              </a:buClr>
              <a:buSzPts val="2700"/>
              <a:buFont typeface="Arial"/>
              <a:buNone/>
            </a:pPr>
            <a:r>
              <a:rPr i="0" lang="es-ES" sz="2700" u="none" cap="none" strike="noStrike">
                <a:solidFill>
                  <a:schemeClr val="dk1"/>
                </a:solidFill>
                <a:latin typeface="Source Sans Pro"/>
                <a:ea typeface="Source Sans Pro"/>
                <a:cs typeface="Source Sans Pro"/>
                <a:sym typeface="Source Sans Pro"/>
              </a:rPr>
              <a:t>Siendo la segunda empresa española con un mayor número de implantaciones.</a:t>
            </a:r>
            <a:endParaRPr i="0" sz="2700" u="none" cap="none" strike="noStrike">
              <a:solidFill>
                <a:schemeClr val="dk1"/>
              </a:solidFill>
              <a:latin typeface="Source Sans Pro"/>
              <a:ea typeface="Source Sans Pro"/>
              <a:cs typeface="Source Sans Pro"/>
              <a:sym typeface="Source Sans Pro"/>
            </a:endParaRPr>
          </a:p>
          <a:p>
            <a:pPr indent="0" lvl="0" marL="0" marR="0" rtl="0" algn="l">
              <a:lnSpc>
                <a:spcPct val="12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sp>
        <p:nvSpPr>
          <p:cNvPr id="141" name="Google Shape;141;p3"/>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b="1" lang="es-ES" sz="2650">
                <a:solidFill>
                  <a:srgbClr val="D8C700"/>
                </a:solidFill>
                <a:latin typeface="Source Sans Pro"/>
                <a:ea typeface="Source Sans Pro"/>
                <a:cs typeface="Source Sans Pro"/>
                <a:sym typeface="Source Sans Pro"/>
              </a:rPr>
              <a:t>Intro</a:t>
            </a:r>
            <a:r>
              <a:rPr lang="es-ES" sz="2650">
                <a:solidFill>
                  <a:srgbClr val="D8C7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          Propuesta          Ventajas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142" name="Google Shape;142;p3"/>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143" name="Google Shape;143;p3"/>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144" name="Google Shape;144;p3"/>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Introducción </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147" name="Google Shape;147;p3"/>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148" name="Google Shape;148;p3"/>
          <p:cNvPicPr preferRelativeResize="0"/>
          <p:nvPr/>
        </p:nvPicPr>
        <p:blipFill>
          <a:blip r:embed="rId7">
            <a:alphaModFix/>
          </a:blip>
          <a:stretch>
            <a:fillRect/>
          </a:stretch>
        </p:blipFill>
        <p:spPr>
          <a:xfrm>
            <a:off x="807750" y="-25675"/>
            <a:ext cx="16672498" cy="616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p:nvPr/>
        </p:nvSpPr>
        <p:spPr>
          <a:xfrm>
            <a:off x="2610195" y="2725435"/>
            <a:ext cx="9642600" cy="986100"/>
          </a:xfrm>
          <a:prstGeom prst="rect">
            <a:avLst/>
          </a:prstGeom>
          <a:noFill/>
          <a:ln>
            <a:noFill/>
          </a:ln>
        </p:spPr>
        <p:txBody>
          <a:bodyPr anchorCtr="0" anchor="t" bIns="0" lIns="0" spcFirstLastPara="1" rIns="0" wrap="square" tIns="0">
            <a:noAutofit/>
          </a:bodyPr>
          <a:lstStyle/>
          <a:p>
            <a:pPr indent="0" lvl="0" marL="0" marR="0" rtl="0" algn="l">
              <a:lnSpc>
                <a:spcPct val="97012"/>
              </a:lnSpc>
              <a:spcBef>
                <a:spcPts val="0"/>
              </a:spcBef>
              <a:spcAft>
                <a:spcPts val="0"/>
              </a:spcAft>
              <a:buClr>
                <a:srgbClr val="000000"/>
              </a:buClr>
              <a:buSzPts val="8000"/>
              <a:buFont typeface="Arial"/>
              <a:buNone/>
            </a:pPr>
            <a:r>
              <a:rPr i="0" lang="es-ES" sz="8000" u="none" cap="none" strike="noStrike">
                <a:solidFill>
                  <a:srgbClr val="254959"/>
                </a:solidFill>
                <a:latin typeface="Source Sans Pro"/>
                <a:ea typeface="Source Sans Pro"/>
                <a:cs typeface="Source Sans Pro"/>
                <a:sym typeface="Source Sans Pro"/>
              </a:rPr>
              <a:t>O</a:t>
            </a:r>
            <a:r>
              <a:rPr lang="es-ES" sz="8000">
                <a:solidFill>
                  <a:srgbClr val="254959"/>
                </a:solidFill>
                <a:latin typeface="Source Sans Pro"/>
                <a:ea typeface="Source Sans Pro"/>
                <a:cs typeface="Source Sans Pro"/>
                <a:sym typeface="Source Sans Pro"/>
              </a:rPr>
              <a:t>doo</a:t>
            </a:r>
            <a:r>
              <a:rPr i="0" lang="es-ES" sz="8000" u="none" cap="none" strike="noStrike">
                <a:solidFill>
                  <a:srgbClr val="254959"/>
                </a:solidFill>
                <a:latin typeface="Source Sans Pro"/>
                <a:ea typeface="Source Sans Pro"/>
                <a:cs typeface="Source Sans Pro"/>
                <a:sym typeface="Source Sans Pro"/>
              </a:rPr>
              <a:t>H</a:t>
            </a:r>
            <a:r>
              <a:rPr lang="es-ES" sz="8000">
                <a:solidFill>
                  <a:srgbClr val="254959"/>
                </a:solidFill>
                <a:latin typeface="Source Sans Pro"/>
                <a:ea typeface="Source Sans Pro"/>
                <a:cs typeface="Source Sans Pro"/>
                <a:sym typeface="Source Sans Pro"/>
              </a:rPr>
              <a:t>osting</a:t>
            </a:r>
            <a:r>
              <a:rPr i="0" lang="es-ES" sz="8000" u="none" cap="none" strike="noStrike">
                <a:solidFill>
                  <a:srgbClr val="254959"/>
                </a:solidFill>
                <a:latin typeface="Source Sans Pro"/>
                <a:ea typeface="Source Sans Pro"/>
                <a:cs typeface="Source Sans Pro"/>
                <a:sym typeface="Source Sans Pro"/>
              </a:rPr>
              <a:t>.</a:t>
            </a:r>
            <a:r>
              <a:rPr lang="es-ES" sz="8000">
                <a:solidFill>
                  <a:srgbClr val="254959"/>
                </a:solidFill>
                <a:latin typeface="Source Sans Pro"/>
                <a:ea typeface="Source Sans Pro"/>
                <a:cs typeface="Source Sans Pro"/>
                <a:sym typeface="Source Sans Pro"/>
              </a:rPr>
              <a:t>io</a:t>
            </a:r>
            <a:r>
              <a:rPr i="0" lang="es-ES" sz="8000" u="none" cap="none" strike="noStrike">
                <a:solidFill>
                  <a:srgbClr val="254959"/>
                </a:solidFill>
                <a:latin typeface="Source Sans Pro"/>
                <a:ea typeface="Source Sans Pro"/>
                <a:cs typeface="Source Sans Pro"/>
                <a:sym typeface="Source Sans Pro"/>
              </a:rPr>
              <a:t> </a:t>
            </a:r>
            <a:endParaRPr i="0" sz="8000" u="none" cap="none" strike="noStrike">
              <a:solidFill>
                <a:srgbClr val="254959"/>
              </a:solidFill>
              <a:latin typeface="Source Sans Pro"/>
              <a:ea typeface="Source Sans Pro"/>
              <a:cs typeface="Source Sans Pro"/>
              <a:sym typeface="Source Sans Pro"/>
            </a:endParaRPr>
          </a:p>
        </p:txBody>
      </p:sp>
      <p:sp>
        <p:nvSpPr>
          <p:cNvPr id="154" name="Google Shape;154;p5"/>
          <p:cNvSpPr/>
          <p:nvPr/>
        </p:nvSpPr>
        <p:spPr>
          <a:xfrm>
            <a:off x="841890" y="7698815"/>
            <a:ext cx="11410800" cy="1093200"/>
          </a:xfrm>
          <a:prstGeom prst="rect">
            <a:avLst/>
          </a:prstGeom>
          <a:noFill/>
          <a:ln>
            <a:noFill/>
          </a:ln>
        </p:spPr>
        <p:txBody>
          <a:bodyPr anchorCtr="0" anchor="t" bIns="0" lIns="0" spcFirstLastPara="1" rIns="0" wrap="square" tIns="0">
            <a:noAutofit/>
          </a:bodyPr>
          <a:lstStyle/>
          <a:p>
            <a:pPr indent="0" lvl="0" marL="457200" marR="0" rtl="0" algn="l">
              <a:lnSpc>
                <a:spcPct val="120041"/>
              </a:lnSpc>
              <a:spcBef>
                <a:spcPts val="0"/>
              </a:spcBef>
              <a:spcAft>
                <a:spcPts val="0"/>
              </a:spcAft>
              <a:buNone/>
            </a:pPr>
            <a:r>
              <a:t/>
            </a:r>
            <a:endParaRPr b="0" i="0" sz="2390" u="none" cap="none" strike="noStrike">
              <a:solidFill>
                <a:srgbClr val="000000"/>
              </a:solidFill>
              <a:latin typeface="Calibri"/>
              <a:ea typeface="Calibri"/>
              <a:cs typeface="Calibri"/>
              <a:sym typeface="Calibri"/>
            </a:endParaRPr>
          </a:p>
        </p:txBody>
      </p:sp>
      <p:sp>
        <p:nvSpPr>
          <p:cNvPr id="155" name="Google Shape;155;p5"/>
          <p:cNvSpPr/>
          <p:nvPr/>
        </p:nvSpPr>
        <p:spPr>
          <a:xfrm>
            <a:off x="2161802" y="8308040"/>
            <a:ext cx="11453400" cy="729000"/>
          </a:xfrm>
          <a:prstGeom prst="rect">
            <a:avLst/>
          </a:prstGeom>
          <a:noFill/>
          <a:ln>
            <a:noFill/>
          </a:ln>
        </p:spPr>
        <p:txBody>
          <a:bodyPr anchorCtr="0" anchor="t" bIns="0" lIns="0" spcFirstLastPara="1" rIns="0" wrap="square" tIns="0">
            <a:noAutofit/>
          </a:bodyPr>
          <a:lstStyle/>
          <a:p>
            <a:pPr indent="-400050" lvl="1" marL="914400" rtl="0" algn="l">
              <a:lnSpc>
                <a:spcPct val="107916"/>
              </a:lnSpc>
              <a:spcBef>
                <a:spcPts val="0"/>
              </a:spcBef>
              <a:spcAft>
                <a:spcPts val="0"/>
              </a:spcAft>
              <a:buClr>
                <a:srgbClr val="525252"/>
              </a:buClr>
              <a:buSzPts val="2700"/>
              <a:buFont typeface="Source Sans Pro"/>
              <a:buChar char="•"/>
            </a:pPr>
            <a:r>
              <a:rPr lang="es-ES" sz="2700">
                <a:solidFill>
                  <a:schemeClr val="dk1"/>
                </a:solidFill>
                <a:latin typeface="Source Sans Pro"/>
                <a:ea typeface="Source Sans Pro"/>
                <a:cs typeface="Source Sans Pro"/>
                <a:sym typeface="Source Sans Pro"/>
              </a:rPr>
              <a:t>Producto especializado, desarrollado por gente que sabe de Odoo, entiende en odoo y que son </a:t>
            </a:r>
            <a:r>
              <a:rPr b="1" lang="es-ES" sz="2700">
                <a:solidFill>
                  <a:srgbClr val="57354D"/>
                </a:solidFill>
                <a:latin typeface="Source Sans Pro"/>
                <a:ea typeface="Source Sans Pro"/>
                <a:cs typeface="Source Sans Pro"/>
                <a:sym typeface="Source Sans Pro"/>
              </a:rPr>
              <a:t>ESPECIALISTAS </a:t>
            </a:r>
            <a:r>
              <a:rPr lang="es-ES" sz="2700">
                <a:solidFill>
                  <a:schemeClr val="dk1"/>
                </a:solidFill>
                <a:latin typeface="Source Sans Pro"/>
                <a:ea typeface="Source Sans Pro"/>
                <a:cs typeface="Source Sans Pro"/>
                <a:sym typeface="Source Sans Pro"/>
              </a:rPr>
              <a:t>de Odoo…</a:t>
            </a:r>
            <a:endParaRPr sz="2700">
              <a:solidFill>
                <a:schemeClr val="dk1"/>
              </a:solidFill>
              <a:latin typeface="Source Sans Pro"/>
              <a:ea typeface="Source Sans Pro"/>
              <a:cs typeface="Source Sans Pro"/>
              <a:sym typeface="Source Sans Pro"/>
            </a:endParaRPr>
          </a:p>
          <a:p>
            <a:pPr indent="0" lvl="0" marL="914400" marR="0" rtl="0" algn="l">
              <a:lnSpc>
                <a:spcPct val="120041"/>
              </a:lnSpc>
              <a:spcBef>
                <a:spcPts val="800"/>
              </a:spcBef>
              <a:spcAft>
                <a:spcPts val="0"/>
              </a:spcAft>
              <a:buNone/>
            </a:pPr>
            <a:r>
              <a:t/>
            </a:r>
            <a:endParaRPr sz="2390">
              <a:latin typeface="Calibri"/>
              <a:ea typeface="Calibri"/>
              <a:cs typeface="Calibri"/>
              <a:sym typeface="Calibri"/>
            </a:endParaRPr>
          </a:p>
        </p:txBody>
      </p:sp>
      <p:sp>
        <p:nvSpPr>
          <p:cNvPr id="156" name="Google Shape;156;p5"/>
          <p:cNvSpPr/>
          <p:nvPr/>
        </p:nvSpPr>
        <p:spPr>
          <a:xfrm>
            <a:off x="2161800" y="4332800"/>
            <a:ext cx="10865400" cy="1093200"/>
          </a:xfrm>
          <a:prstGeom prst="rect">
            <a:avLst/>
          </a:prstGeom>
          <a:noFill/>
          <a:ln>
            <a:noFill/>
          </a:ln>
        </p:spPr>
        <p:txBody>
          <a:bodyPr anchorCtr="0" anchor="t" bIns="0" lIns="0" spcFirstLastPara="1" rIns="0" wrap="square" tIns="0">
            <a:noAutofit/>
          </a:bodyPr>
          <a:lstStyle/>
          <a:p>
            <a:pPr indent="-400050" lvl="1" marL="914400" marR="0" rtl="0" algn="l">
              <a:lnSpc>
                <a:spcPct val="107916"/>
              </a:lnSpc>
              <a:spcBef>
                <a:spcPts val="0"/>
              </a:spcBef>
              <a:spcAft>
                <a:spcPts val="0"/>
              </a:spcAft>
              <a:buClr>
                <a:srgbClr val="525252"/>
              </a:buClr>
              <a:buSzPts val="2700"/>
              <a:buFont typeface="Source Sans Pro"/>
              <a:buChar char="•"/>
            </a:pPr>
            <a:r>
              <a:rPr lang="es-ES" sz="2700">
                <a:solidFill>
                  <a:schemeClr val="dk1"/>
                </a:solidFill>
                <a:latin typeface="Source Sans Pro"/>
                <a:ea typeface="Source Sans Pro"/>
                <a:cs typeface="Source Sans Pro"/>
                <a:sym typeface="Source Sans Pro"/>
              </a:rPr>
              <a:t>U</a:t>
            </a:r>
            <a:r>
              <a:rPr i="0" lang="es-ES" sz="2700" u="none" cap="none" strike="noStrike">
                <a:solidFill>
                  <a:schemeClr val="dk1"/>
                </a:solidFill>
                <a:latin typeface="Source Sans Pro"/>
                <a:ea typeface="Source Sans Pro"/>
                <a:cs typeface="Source Sans Pro"/>
                <a:sym typeface="Source Sans Pro"/>
              </a:rPr>
              <a:t>n servicio de alojamiento </a:t>
            </a:r>
            <a:r>
              <a:rPr i="0" lang="es-ES" sz="2700" u="none" cap="none" strike="noStrike">
                <a:solidFill>
                  <a:schemeClr val="dk1"/>
                </a:solidFill>
                <a:latin typeface="Source Sans Pro"/>
                <a:ea typeface="Source Sans Pro"/>
                <a:cs typeface="Source Sans Pro"/>
                <a:sym typeface="Source Sans Pro"/>
              </a:rPr>
              <a:t>web</a:t>
            </a:r>
            <a:r>
              <a:rPr i="0" lang="es-ES" sz="2700" u="none" cap="none" strike="noStrike">
                <a:solidFill>
                  <a:schemeClr val="dk1"/>
                </a:solidFill>
                <a:latin typeface="Source Sans Pro"/>
                <a:ea typeface="Source Sans Pro"/>
                <a:cs typeface="Source Sans Pro"/>
                <a:sym typeface="Source Sans Pro"/>
              </a:rPr>
              <a:t> especializado en la gestión y optimización del rendimiento de Odoo en línea. Ofreciendo un entorno de </a:t>
            </a:r>
            <a:r>
              <a:rPr b="1" i="0" lang="es-ES" sz="2700" u="none" cap="none" strike="noStrike">
                <a:solidFill>
                  <a:srgbClr val="57354D"/>
                </a:solidFill>
                <a:latin typeface="Source Sans Pro"/>
                <a:ea typeface="Source Sans Pro"/>
                <a:cs typeface="Source Sans Pro"/>
                <a:sym typeface="Source Sans Pro"/>
              </a:rPr>
              <a:t>servidor específico</a:t>
            </a:r>
            <a:r>
              <a:rPr i="0" lang="es-ES" sz="2700" u="none" cap="none" strike="noStrike">
                <a:solidFill>
                  <a:schemeClr val="dk1"/>
                </a:solidFill>
                <a:latin typeface="Source Sans Pro"/>
                <a:ea typeface="Source Sans Pro"/>
                <a:cs typeface="Source Sans Pro"/>
                <a:sym typeface="Source Sans Pro"/>
              </a:rPr>
              <a:t> para la instalación y ejecución de Odoo, con herramientas de monitoreo, seguimiento, copias de seguridad y actualizaciones automáticas para garantizar un funcionamiento seguro y eficiente de la plataforma. Además, contamos con un gran servicio de soporte, apoyado de los mejores profesionales </a:t>
            </a:r>
            <a:endParaRPr i="0" sz="2700" u="none" cap="none" strike="noStrike">
              <a:solidFill>
                <a:schemeClr val="dk1"/>
              </a:solidFill>
              <a:latin typeface="Source Sans Pro"/>
              <a:ea typeface="Source Sans Pro"/>
              <a:cs typeface="Source Sans Pro"/>
              <a:sym typeface="Source Sans Pro"/>
            </a:endParaRPr>
          </a:p>
          <a:p>
            <a:pPr indent="0" lvl="0" marL="914400" marR="0" rtl="0" algn="l">
              <a:lnSpc>
                <a:spcPct val="120041"/>
              </a:lnSpc>
              <a:spcBef>
                <a:spcPts val="800"/>
              </a:spcBef>
              <a:spcAft>
                <a:spcPts val="0"/>
              </a:spcAft>
              <a:buNone/>
            </a:pPr>
            <a:r>
              <a:t/>
            </a:r>
            <a:endParaRPr i="0" sz="2000" u="none" cap="none" strike="noStrike">
              <a:solidFill>
                <a:srgbClr val="000000"/>
              </a:solidFill>
              <a:latin typeface="Calibri"/>
              <a:ea typeface="Calibri"/>
              <a:cs typeface="Calibri"/>
              <a:sym typeface="Calibri"/>
            </a:endParaRPr>
          </a:p>
        </p:txBody>
      </p:sp>
      <p:sp>
        <p:nvSpPr>
          <p:cNvPr id="157" name="Google Shape;157;p5"/>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158" name="Google Shape;158;p5"/>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159" name="Google Shape;159;p5"/>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Introducción </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162" name="Google Shape;162;p5"/>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b="1" lang="es-ES" sz="2650">
                <a:solidFill>
                  <a:srgbClr val="D8C700"/>
                </a:solidFill>
                <a:latin typeface="Source Sans Pro"/>
                <a:ea typeface="Source Sans Pro"/>
                <a:cs typeface="Source Sans Pro"/>
                <a:sym typeface="Source Sans Pro"/>
              </a:rPr>
              <a:t>Intro</a:t>
            </a:r>
            <a:r>
              <a:rPr lang="es-ES" sz="2650">
                <a:solidFill>
                  <a:srgbClr val="D8C7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          Propuesta          Ventajas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163" name="Google Shape;163;p5"/>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164" name="Google Shape;164;p5"/>
          <p:cNvPicPr preferRelativeResize="0"/>
          <p:nvPr/>
        </p:nvPicPr>
        <p:blipFill>
          <a:blip r:embed="rId3">
            <a:alphaModFix/>
          </a:blip>
          <a:stretch>
            <a:fillRect/>
          </a:stretch>
        </p:blipFill>
        <p:spPr>
          <a:xfrm>
            <a:off x="807750" y="-25675"/>
            <a:ext cx="16672498" cy="616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grpSp>
        <p:nvGrpSpPr>
          <p:cNvPr id="169" name="Google Shape;169;g24ef32f8cc2_0_0"/>
          <p:cNvGrpSpPr/>
          <p:nvPr/>
        </p:nvGrpSpPr>
        <p:grpSpPr>
          <a:xfrm>
            <a:off x="2596612" y="2950389"/>
            <a:ext cx="1197823" cy="1197388"/>
            <a:chOff x="962425" y="2794753"/>
            <a:chExt cx="1238700" cy="1238250"/>
          </a:xfrm>
        </p:grpSpPr>
        <p:sp>
          <p:nvSpPr>
            <p:cNvPr id="170" name="Google Shape;170;g24ef32f8cc2_0_0"/>
            <p:cNvSpPr/>
            <p:nvPr/>
          </p:nvSpPr>
          <p:spPr>
            <a:xfrm>
              <a:off x="965315" y="2794753"/>
              <a:ext cx="1232725" cy="12382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73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g24ef32f8cc2_0_0"/>
            <p:cNvSpPr/>
            <p:nvPr/>
          </p:nvSpPr>
          <p:spPr>
            <a:xfrm>
              <a:off x="962425" y="2893075"/>
              <a:ext cx="1238700" cy="1041600"/>
            </a:xfrm>
            <a:prstGeom prst="rect">
              <a:avLst/>
            </a:prstGeom>
            <a:noFill/>
            <a:ln>
              <a:noFill/>
            </a:ln>
          </p:spPr>
          <p:txBody>
            <a:bodyPr anchorCtr="0" anchor="t" bIns="0" lIns="0" spcFirstLastPara="1" rIns="0" wrap="square" tIns="0">
              <a:noAutofit/>
            </a:bodyPr>
            <a:lstStyle/>
            <a:p>
              <a:pPr indent="0" lvl="0" marL="0" marR="0" rtl="0" algn="ctr">
                <a:lnSpc>
                  <a:spcPct val="156968"/>
                </a:lnSpc>
                <a:spcBef>
                  <a:spcPts val="0"/>
                </a:spcBef>
                <a:spcAft>
                  <a:spcPts val="0"/>
                </a:spcAft>
                <a:buClr>
                  <a:srgbClr val="000000"/>
                </a:buClr>
                <a:buSzPts val="6400"/>
                <a:buFont typeface="Arial"/>
                <a:buNone/>
              </a:pPr>
              <a:r>
                <a:rPr i="0" lang="es-ES" sz="6400" u="none" cap="none" strike="noStrike">
                  <a:solidFill>
                    <a:schemeClr val="lt1"/>
                  </a:solidFill>
                  <a:latin typeface="Source Sans Pro"/>
                  <a:ea typeface="Source Sans Pro"/>
                  <a:cs typeface="Source Sans Pro"/>
                  <a:sym typeface="Source Sans Pro"/>
                </a:rPr>
                <a:t>1</a:t>
              </a:r>
              <a:endParaRPr i="0" sz="6400" u="none" cap="none" strike="noStrike">
                <a:solidFill>
                  <a:schemeClr val="lt1"/>
                </a:solidFill>
                <a:latin typeface="Source Sans Pro"/>
                <a:ea typeface="Source Sans Pro"/>
                <a:cs typeface="Source Sans Pro"/>
                <a:sym typeface="Source Sans Pro"/>
              </a:endParaRPr>
            </a:p>
          </p:txBody>
        </p:sp>
      </p:grpSp>
      <p:sp>
        <p:nvSpPr>
          <p:cNvPr id="172" name="Google Shape;172;g24ef32f8cc2_0_0"/>
          <p:cNvSpPr/>
          <p:nvPr/>
        </p:nvSpPr>
        <p:spPr>
          <a:xfrm>
            <a:off x="4007257" y="3322932"/>
            <a:ext cx="5411400" cy="381300"/>
          </a:xfrm>
          <a:prstGeom prst="rect">
            <a:avLst/>
          </a:prstGeom>
          <a:noFill/>
          <a:ln>
            <a:noFill/>
          </a:ln>
        </p:spPr>
        <p:txBody>
          <a:bodyPr anchorCtr="0" anchor="t" bIns="0" lIns="0" spcFirstLastPara="1" rIns="0" wrap="square" tIns="0">
            <a:noAutofit/>
          </a:bodyPr>
          <a:lstStyle/>
          <a:p>
            <a:pPr indent="0" lvl="0" marL="0" marR="0" rtl="0" algn="l">
              <a:lnSpc>
                <a:spcPct val="107916"/>
              </a:lnSpc>
              <a:spcBef>
                <a:spcPts val="0"/>
              </a:spcBef>
              <a:spcAft>
                <a:spcPts val="800"/>
              </a:spcAft>
              <a:buClr>
                <a:schemeClr val="dk1"/>
              </a:buClr>
              <a:buSzPts val="1100"/>
              <a:buFont typeface="Arial"/>
              <a:buNone/>
            </a:pPr>
            <a:r>
              <a:rPr i="0" lang="es-ES" sz="3000" u="none" cap="none" strike="noStrike">
                <a:solidFill>
                  <a:schemeClr val="dk1"/>
                </a:solidFill>
                <a:latin typeface="Source Sans Pro"/>
                <a:ea typeface="Source Sans Pro"/>
                <a:cs typeface="Source Sans Pro"/>
                <a:sym typeface="Source Sans Pro"/>
              </a:rPr>
              <a:t>Escalabilidad</a:t>
            </a:r>
            <a:endParaRPr b="0" i="0" sz="3000" u="none" cap="none" strike="noStrike">
              <a:solidFill>
                <a:srgbClr val="000000"/>
              </a:solidFill>
              <a:latin typeface="Calibri"/>
              <a:ea typeface="Calibri"/>
              <a:cs typeface="Calibri"/>
              <a:sym typeface="Calibri"/>
            </a:endParaRPr>
          </a:p>
        </p:txBody>
      </p:sp>
      <p:sp>
        <p:nvSpPr>
          <p:cNvPr id="173" name="Google Shape;173;g24ef32f8cc2_0_0"/>
          <p:cNvSpPr/>
          <p:nvPr/>
        </p:nvSpPr>
        <p:spPr>
          <a:xfrm>
            <a:off x="4016988" y="8071337"/>
            <a:ext cx="2901000" cy="447300"/>
          </a:xfrm>
          <a:prstGeom prst="rect">
            <a:avLst/>
          </a:prstGeom>
          <a:noFill/>
          <a:ln>
            <a:noFill/>
          </a:ln>
        </p:spPr>
        <p:txBody>
          <a:bodyPr anchorCtr="0" anchor="t" bIns="0" lIns="0" spcFirstLastPara="1" rIns="0" wrap="square" tIns="0">
            <a:noAutofit/>
          </a:bodyPr>
          <a:lstStyle/>
          <a:p>
            <a:pPr indent="0" lvl="0" marL="0" marR="0" rtl="0" algn="l">
              <a:lnSpc>
                <a:spcPct val="107916"/>
              </a:lnSpc>
              <a:spcBef>
                <a:spcPts val="0"/>
              </a:spcBef>
              <a:spcAft>
                <a:spcPts val="800"/>
              </a:spcAft>
              <a:buClr>
                <a:schemeClr val="dk1"/>
              </a:buClr>
              <a:buSzPts val="1100"/>
              <a:buFont typeface="Arial"/>
              <a:buNone/>
            </a:pPr>
            <a:r>
              <a:rPr lang="es-ES" sz="3000">
                <a:solidFill>
                  <a:schemeClr val="dk1"/>
                </a:solidFill>
                <a:latin typeface="Source Sans Pro"/>
                <a:ea typeface="Source Sans Pro"/>
                <a:cs typeface="Source Sans Pro"/>
                <a:sym typeface="Source Sans Pro"/>
              </a:rPr>
              <a:t>A</a:t>
            </a:r>
            <a:r>
              <a:rPr i="0" lang="es-ES" sz="3000" u="none" cap="none" strike="noStrike">
                <a:solidFill>
                  <a:schemeClr val="dk1"/>
                </a:solidFill>
                <a:latin typeface="Source Sans Pro"/>
                <a:ea typeface="Source Sans Pro"/>
                <a:cs typeface="Source Sans Pro"/>
                <a:sym typeface="Source Sans Pro"/>
              </a:rPr>
              <a:t>ccesibilidad</a:t>
            </a:r>
            <a:endParaRPr i="0" sz="3000" u="none" cap="none" strike="noStrike">
              <a:solidFill>
                <a:srgbClr val="000000"/>
              </a:solidFill>
              <a:latin typeface="Source Sans Pro"/>
              <a:ea typeface="Source Sans Pro"/>
              <a:cs typeface="Source Sans Pro"/>
              <a:sym typeface="Source Sans Pro"/>
            </a:endParaRPr>
          </a:p>
        </p:txBody>
      </p:sp>
      <p:sp>
        <p:nvSpPr>
          <p:cNvPr id="174" name="Google Shape;174;g24ef32f8cc2_0_0"/>
          <p:cNvSpPr/>
          <p:nvPr/>
        </p:nvSpPr>
        <p:spPr>
          <a:xfrm>
            <a:off x="4016975" y="6469374"/>
            <a:ext cx="5392200" cy="447300"/>
          </a:xfrm>
          <a:prstGeom prst="rect">
            <a:avLst/>
          </a:prstGeom>
          <a:noFill/>
          <a:ln>
            <a:noFill/>
          </a:ln>
        </p:spPr>
        <p:txBody>
          <a:bodyPr anchorCtr="0" anchor="t" bIns="0" lIns="0" spcFirstLastPara="1" rIns="0" wrap="square" tIns="0">
            <a:noAutofit/>
          </a:bodyPr>
          <a:lstStyle/>
          <a:p>
            <a:pPr indent="0" lvl="0" marL="0" marR="0" rtl="0" algn="l">
              <a:lnSpc>
                <a:spcPct val="107916"/>
              </a:lnSpc>
              <a:spcBef>
                <a:spcPts val="0"/>
              </a:spcBef>
              <a:spcAft>
                <a:spcPts val="800"/>
              </a:spcAft>
              <a:buClr>
                <a:schemeClr val="dk1"/>
              </a:buClr>
              <a:buSzPts val="1100"/>
              <a:buFont typeface="Arial"/>
              <a:buNone/>
            </a:pPr>
            <a:r>
              <a:rPr lang="es-ES" sz="3000">
                <a:solidFill>
                  <a:schemeClr val="dk1"/>
                </a:solidFill>
                <a:latin typeface="Source Sans Pro"/>
                <a:ea typeface="Source Sans Pro"/>
                <a:cs typeface="Source Sans Pro"/>
                <a:sym typeface="Source Sans Pro"/>
              </a:rPr>
              <a:t>F</a:t>
            </a:r>
            <a:r>
              <a:rPr i="0" lang="es-ES" sz="3000" u="none" cap="none" strike="noStrike">
                <a:solidFill>
                  <a:schemeClr val="dk1"/>
                </a:solidFill>
                <a:latin typeface="Source Sans Pro"/>
                <a:ea typeface="Source Sans Pro"/>
                <a:cs typeface="Source Sans Pro"/>
                <a:sym typeface="Source Sans Pro"/>
              </a:rPr>
              <a:t>lexibilidad</a:t>
            </a:r>
            <a:endParaRPr i="0" sz="3000" u="none" cap="none" strike="noStrike">
              <a:solidFill>
                <a:srgbClr val="000000"/>
              </a:solidFill>
              <a:latin typeface="Source Sans Pro"/>
              <a:ea typeface="Source Sans Pro"/>
              <a:cs typeface="Source Sans Pro"/>
              <a:sym typeface="Source Sans Pro"/>
            </a:endParaRPr>
          </a:p>
        </p:txBody>
      </p:sp>
      <p:sp>
        <p:nvSpPr>
          <p:cNvPr id="175" name="Google Shape;175;g24ef32f8cc2_0_0"/>
          <p:cNvSpPr txBox="1"/>
          <p:nvPr/>
        </p:nvSpPr>
        <p:spPr>
          <a:xfrm>
            <a:off x="4007257" y="4800945"/>
            <a:ext cx="2901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2000"/>
              <a:buFont typeface="Arial"/>
              <a:buNone/>
            </a:pPr>
            <a:r>
              <a:rPr i="0" lang="es-ES" sz="3000" u="none" cap="none" strike="noStrike">
                <a:solidFill>
                  <a:schemeClr val="dk1"/>
                </a:solidFill>
                <a:latin typeface="Source Sans Pro"/>
                <a:ea typeface="Source Sans Pro"/>
                <a:cs typeface="Source Sans Pro"/>
                <a:sym typeface="Source Sans Pro"/>
              </a:rPr>
              <a:t>Seguridad</a:t>
            </a:r>
            <a:endParaRPr i="0" sz="3000" u="none" cap="none" strike="noStrike">
              <a:solidFill>
                <a:srgbClr val="000000"/>
              </a:solidFill>
              <a:latin typeface="Source Sans Pro"/>
              <a:ea typeface="Source Sans Pro"/>
              <a:cs typeface="Source Sans Pro"/>
              <a:sym typeface="Source Sans Pro"/>
            </a:endParaRPr>
          </a:p>
        </p:txBody>
      </p:sp>
      <p:sp>
        <p:nvSpPr>
          <p:cNvPr id="176" name="Google Shape;176;g24ef32f8cc2_0_0"/>
          <p:cNvSpPr txBox="1"/>
          <p:nvPr/>
        </p:nvSpPr>
        <p:spPr>
          <a:xfrm>
            <a:off x="12295465" y="3223342"/>
            <a:ext cx="39069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2000"/>
              <a:buFont typeface="Arial"/>
              <a:buNone/>
            </a:pPr>
            <a:r>
              <a:rPr i="0" lang="es-ES" sz="3000" u="none" cap="none" strike="noStrike">
                <a:solidFill>
                  <a:schemeClr val="dk1"/>
                </a:solidFill>
                <a:latin typeface="Source Sans Pro"/>
                <a:ea typeface="Source Sans Pro"/>
                <a:cs typeface="Source Sans Pro"/>
                <a:sym typeface="Source Sans Pro"/>
              </a:rPr>
              <a:t>Ahorro de costos</a:t>
            </a:r>
            <a:endParaRPr i="0" sz="3000" u="none" cap="none" strike="noStrike">
              <a:solidFill>
                <a:srgbClr val="000000"/>
              </a:solidFill>
              <a:latin typeface="Source Sans Pro"/>
              <a:ea typeface="Source Sans Pro"/>
              <a:cs typeface="Source Sans Pro"/>
              <a:sym typeface="Source Sans Pro"/>
            </a:endParaRPr>
          </a:p>
        </p:txBody>
      </p:sp>
      <p:sp>
        <p:nvSpPr>
          <p:cNvPr id="177" name="Google Shape;177;g24ef32f8cc2_0_0"/>
          <p:cNvSpPr txBox="1"/>
          <p:nvPr/>
        </p:nvSpPr>
        <p:spPr>
          <a:xfrm>
            <a:off x="12295475" y="4809328"/>
            <a:ext cx="32952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2000"/>
              <a:buFont typeface="Arial"/>
              <a:buNone/>
            </a:pPr>
            <a:r>
              <a:rPr lang="es-ES" sz="3000">
                <a:solidFill>
                  <a:schemeClr val="dk1"/>
                </a:solidFill>
                <a:latin typeface="Source Sans Pro"/>
                <a:ea typeface="Source Sans Pro"/>
                <a:cs typeface="Source Sans Pro"/>
                <a:sym typeface="Source Sans Pro"/>
              </a:rPr>
              <a:t>Automatización</a:t>
            </a:r>
            <a:endParaRPr i="0" sz="3000" u="none" cap="none" strike="noStrike">
              <a:solidFill>
                <a:srgbClr val="000000"/>
              </a:solidFill>
              <a:latin typeface="Source Sans Pro"/>
              <a:ea typeface="Source Sans Pro"/>
              <a:cs typeface="Source Sans Pro"/>
              <a:sym typeface="Source Sans Pro"/>
            </a:endParaRPr>
          </a:p>
        </p:txBody>
      </p:sp>
      <p:sp>
        <p:nvSpPr>
          <p:cNvPr id="178" name="Google Shape;178;g24ef32f8cc2_0_0"/>
          <p:cNvSpPr txBox="1"/>
          <p:nvPr/>
        </p:nvSpPr>
        <p:spPr>
          <a:xfrm>
            <a:off x="12295478" y="6395257"/>
            <a:ext cx="36699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2000"/>
              <a:buFont typeface="Arial"/>
              <a:buNone/>
            </a:pPr>
            <a:r>
              <a:rPr lang="es-ES" sz="3000">
                <a:solidFill>
                  <a:schemeClr val="dk1"/>
                </a:solidFill>
                <a:latin typeface="Source Sans Pro"/>
                <a:ea typeface="Source Sans Pro"/>
                <a:cs typeface="Source Sans Pro"/>
                <a:sym typeface="Source Sans Pro"/>
              </a:rPr>
              <a:t>Soporte T</a:t>
            </a:r>
            <a:r>
              <a:rPr i="0" lang="es-ES" sz="3000" u="none" cap="none" strike="noStrike">
                <a:solidFill>
                  <a:schemeClr val="dk1"/>
                </a:solidFill>
                <a:latin typeface="Source Sans Pro"/>
                <a:ea typeface="Source Sans Pro"/>
                <a:cs typeface="Source Sans Pro"/>
                <a:sym typeface="Source Sans Pro"/>
              </a:rPr>
              <a:t>écnico</a:t>
            </a:r>
            <a:endParaRPr i="0" sz="3000" u="none" cap="none" strike="noStrike">
              <a:solidFill>
                <a:srgbClr val="000000"/>
              </a:solidFill>
              <a:latin typeface="Source Sans Pro"/>
              <a:ea typeface="Source Sans Pro"/>
              <a:cs typeface="Source Sans Pro"/>
              <a:sym typeface="Source Sans Pro"/>
            </a:endParaRPr>
          </a:p>
        </p:txBody>
      </p:sp>
      <p:sp>
        <p:nvSpPr>
          <p:cNvPr id="179" name="Google Shape;179;g24ef32f8cc2_0_0"/>
          <p:cNvSpPr txBox="1"/>
          <p:nvPr/>
        </p:nvSpPr>
        <p:spPr>
          <a:xfrm>
            <a:off x="12295478" y="7997197"/>
            <a:ext cx="35847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2000"/>
              <a:buFont typeface="Arial"/>
              <a:buNone/>
            </a:pPr>
            <a:r>
              <a:rPr lang="es-ES" sz="3000">
                <a:solidFill>
                  <a:schemeClr val="dk1"/>
                </a:solidFill>
                <a:latin typeface="Source Sans Pro"/>
                <a:ea typeface="Source Sans Pro"/>
                <a:cs typeface="Source Sans Pro"/>
                <a:sym typeface="Source Sans Pro"/>
              </a:rPr>
              <a:t>P</a:t>
            </a:r>
            <a:r>
              <a:rPr i="0" lang="es-ES" sz="3000" u="none" cap="none" strike="noStrike">
                <a:solidFill>
                  <a:schemeClr val="dk1"/>
                </a:solidFill>
                <a:latin typeface="Source Sans Pro"/>
                <a:ea typeface="Source Sans Pro"/>
                <a:cs typeface="Source Sans Pro"/>
                <a:sym typeface="Source Sans Pro"/>
              </a:rPr>
              <a:t>ersonalización</a:t>
            </a:r>
            <a:endParaRPr i="0" sz="3000" u="none" cap="none" strike="noStrike">
              <a:solidFill>
                <a:srgbClr val="000000"/>
              </a:solidFill>
              <a:latin typeface="Source Sans Pro"/>
              <a:ea typeface="Source Sans Pro"/>
              <a:cs typeface="Source Sans Pro"/>
              <a:sym typeface="Source Sans Pro"/>
            </a:endParaRPr>
          </a:p>
        </p:txBody>
      </p:sp>
      <p:grpSp>
        <p:nvGrpSpPr>
          <p:cNvPr id="180" name="Google Shape;180;g24ef32f8cc2_0_0"/>
          <p:cNvGrpSpPr/>
          <p:nvPr/>
        </p:nvGrpSpPr>
        <p:grpSpPr>
          <a:xfrm>
            <a:off x="2596612" y="4529901"/>
            <a:ext cx="1197823" cy="1197388"/>
            <a:chOff x="962425" y="2794753"/>
            <a:chExt cx="1238700" cy="1238250"/>
          </a:xfrm>
        </p:grpSpPr>
        <p:sp>
          <p:nvSpPr>
            <p:cNvPr id="181" name="Google Shape;181;g24ef32f8cc2_0_0"/>
            <p:cNvSpPr/>
            <p:nvPr/>
          </p:nvSpPr>
          <p:spPr>
            <a:xfrm>
              <a:off x="965315" y="2794753"/>
              <a:ext cx="1232725" cy="12382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73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24ef32f8cc2_0_0"/>
            <p:cNvSpPr/>
            <p:nvPr/>
          </p:nvSpPr>
          <p:spPr>
            <a:xfrm>
              <a:off x="962425" y="2893075"/>
              <a:ext cx="1238700" cy="1041600"/>
            </a:xfrm>
            <a:prstGeom prst="rect">
              <a:avLst/>
            </a:prstGeom>
            <a:noFill/>
            <a:ln>
              <a:noFill/>
            </a:ln>
          </p:spPr>
          <p:txBody>
            <a:bodyPr anchorCtr="0" anchor="t" bIns="0" lIns="0" spcFirstLastPara="1" rIns="0" wrap="square" tIns="0">
              <a:noAutofit/>
            </a:bodyPr>
            <a:lstStyle/>
            <a:p>
              <a:pPr indent="0" lvl="0" marL="0" marR="0" rtl="0" algn="ctr">
                <a:lnSpc>
                  <a:spcPct val="156968"/>
                </a:lnSpc>
                <a:spcBef>
                  <a:spcPts val="0"/>
                </a:spcBef>
                <a:spcAft>
                  <a:spcPts val="0"/>
                </a:spcAft>
                <a:buClr>
                  <a:srgbClr val="000000"/>
                </a:buClr>
                <a:buSzPts val="6400"/>
                <a:buFont typeface="Arial"/>
                <a:buNone/>
              </a:pPr>
              <a:r>
                <a:rPr lang="es-ES" sz="6400">
                  <a:solidFill>
                    <a:schemeClr val="lt1"/>
                  </a:solidFill>
                  <a:latin typeface="Source Sans Pro"/>
                  <a:ea typeface="Source Sans Pro"/>
                  <a:cs typeface="Source Sans Pro"/>
                  <a:sym typeface="Source Sans Pro"/>
                </a:rPr>
                <a:t>2</a:t>
              </a:r>
              <a:endParaRPr i="0" sz="6400" u="none" cap="none" strike="noStrike">
                <a:solidFill>
                  <a:schemeClr val="lt1"/>
                </a:solidFill>
                <a:latin typeface="Source Sans Pro"/>
                <a:ea typeface="Source Sans Pro"/>
                <a:cs typeface="Source Sans Pro"/>
                <a:sym typeface="Source Sans Pro"/>
              </a:endParaRPr>
            </a:p>
          </p:txBody>
        </p:sp>
      </p:grpSp>
      <p:grpSp>
        <p:nvGrpSpPr>
          <p:cNvPr id="183" name="Google Shape;183;g24ef32f8cc2_0_0"/>
          <p:cNvGrpSpPr/>
          <p:nvPr/>
        </p:nvGrpSpPr>
        <p:grpSpPr>
          <a:xfrm>
            <a:off x="2596612" y="6109401"/>
            <a:ext cx="1197823" cy="1197388"/>
            <a:chOff x="962425" y="2794753"/>
            <a:chExt cx="1238700" cy="1238250"/>
          </a:xfrm>
        </p:grpSpPr>
        <p:sp>
          <p:nvSpPr>
            <p:cNvPr id="184" name="Google Shape;184;g24ef32f8cc2_0_0"/>
            <p:cNvSpPr/>
            <p:nvPr/>
          </p:nvSpPr>
          <p:spPr>
            <a:xfrm>
              <a:off x="965315" y="2794753"/>
              <a:ext cx="1232725" cy="12382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73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24ef32f8cc2_0_0"/>
            <p:cNvSpPr/>
            <p:nvPr/>
          </p:nvSpPr>
          <p:spPr>
            <a:xfrm>
              <a:off x="962425" y="2893075"/>
              <a:ext cx="1238700" cy="1041600"/>
            </a:xfrm>
            <a:prstGeom prst="rect">
              <a:avLst/>
            </a:prstGeom>
            <a:noFill/>
            <a:ln>
              <a:noFill/>
            </a:ln>
          </p:spPr>
          <p:txBody>
            <a:bodyPr anchorCtr="0" anchor="t" bIns="0" lIns="0" spcFirstLastPara="1" rIns="0" wrap="square" tIns="0">
              <a:noAutofit/>
            </a:bodyPr>
            <a:lstStyle/>
            <a:p>
              <a:pPr indent="0" lvl="0" marL="0" marR="0" rtl="0" algn="ctr">
                <a:lnSpc>
                  <a:spcPct val="156968"/>
                </a:lnSpc>
                <a:spcBef>
                  <a:spcPts val="0"/>
                </a:spcBef>
                <a:spcAft>
                  <a:spcPts val="0"/>
                </a:spcAft>
                <a:buClr>
                  <a:srgbClr val="000000"/>
                </a:buClr>
                <a:buSzPts val="6400"/>
                <a:buFont typeface="Arial"/>
                <a:buNone/>
              </a:pPr>
              <a:r>
                <a:rPr lang="es-ES" sz="6400">
                  <a:solidFill>
                    <a:schemeClr val="lt1"/>
                  </a:solidFill>
                  <a:latin typeface="Source Sans Pro"/>
                  <a:ea typeface="Source Sans Pro"/>
                  <a:cs typeface="Source Sans Pro"/>
                  <a:sym typeface="Source Sans Pro"/>
                </a:rPr>
                <a:t>3</a:t>
              </a:r>
              <a:endParaRPr i="0" sz="6400" u="none" cap="none" strike="noStrike">
                <a:solidFill>
                  <a:schemeClr val="lt1"/>
                </a:solidFill>
                <a:latin typeface="Source Sans Pro"/>
                <a:ea typeface="Source Sans Pro"/>
                <a:cs typeface="Source Sans Pro"/>
                <a:sym typeface="Source Sans Pro"/>
              </a:endParaRPr>
            </a:p>
          </p:txBody>
        </p:sp>
      </p:grpSp>
      <p:grpSp>
        <p:nvGrpSpPr>
          <p:cNvPr id="186" name="Google Shape;186;g24ef32f8cc2_0_0"/>
          <p:cNvGrpSpPr/>
          <p:nvPr/>
        </p:nvGrpSpPr>
        <p:grpSpPr>
          <a:xfrm>
            <a:off x="2596612" y="7734371"/>
            <a:ext cx="1197823" cy="1197388"/>
            <a:chOff x="962425" y="2794753"/>
            <a:chExt cx="1238700" cy="1238250"/>
          </a:xfrm>
        </p:grpSpPr>
        <p:sp>
          <p:nvSpPr>
            <p:cNvPr id="187" name="Google Shape;187;g24ef32f8cc2_0_0"/>
            <p:cNvSpPr/>
            <p:nvPr/>
          </p:nvSpPr>
          <p:spPr>
            <a:xfrm>
              <a:off x="965315" y="2794753"/>
              <a:ext cx="1232725" cy="12382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73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24ef32f8cc2_0_0"/>
            <p:cNvSpPr/>
            <p:nvPr/>
          </p:nvSpPr>
          <p:spPr>
            <a:xfrm>
              <a:off x="962425" y="2893075"/>
              <a:ext cx="1238700" cy="1041600"/>
            </a:xfrm>
            <a:prstGeom prst="rect">
              <a:avLst/>
            </a:prstGeom>
            <a:noFill/>
            <a:ln>
              <a:noFill/>
            </a:ln>
          </p:spPr>
          <p:txBody>
            <a:bodyPr anchorCtr="0" anchor="t" bIns="0" lIns="0" spcFirstLastPara="1" rIns="0" wrap="square" tIns="0">
              <a:noAutofit/>
            </a:bodyPr>
            <a:lstStyle/>
            <a:p>
              <a:pPr indent="0" lvl="0" marL="0" marR="0" rtl="0" algn="ctr">
                <a:lnSpc>
                  <a:spcPct val="156968"/>
                </a:lnSpc>
                <a:spcBef>
                  <a:spcPts val="0"/>
                </a:spcBef>
                <a:spcAft>
                  <a:spcPts val="0"/>
                </a:spcAft>
                <a:buClr>
                  <a:srgbClr val="000000"/>
                </a:buClr>
                <a:buSzPts val="6400"/>
                <a:buFont typeface="Arial"/>
                <a:buNone/>
              </a:pPr>
              <a:r>
                <a:rPr lang="es-ES" sz="6400">
                  <a:solidFill>
                    <a:schemeClr val="lt1"/>
                  </a:solidFill>
                  <a:latin typeface="Source Sans Pro"/>
                  <a:ea typeface="Source Sans Pro"/>
                  <a:cs typeface="Source Sans Pro"/>
                  <a:sym typeface="Source Sans Pro"/>
                </a:rPr>
                <a:t>4</a:t>
              </a:r>
              <a:endParaRPr i="0" sz="6400" u="none" cap="none" strike="noStrike">
                <a:solidFill>
                  <a:schemeClr val="lt1"/>
                </a:solidFill>
                <a:latin typeface="Source Sans Pro"/>
                <a:ea typeface="Source Sans Pro"/>
                <a:cs typeface="Source Sans Pro"/>
                <a:sym typeface="Source Sans Pro"/>
              </a:endParaRPr>
            </a:p>
          </p:txBody>
        </p:sp>
      </p:grpSp>
      <p:grpSp>
        <p:nvGrpSpPr>
          <p:cNvPr id="189" name="Google Shape;189;g24ef32f8cc2_0_0"/>
          <p:cNvGrpSpPr/>
          <p:nvPr/>
        </p:nvGrpSpPr>
        <p:grpSpPr>
          <a:xfrm>
            <a:off x="10891177" y="2937468"/>
            <a:ext cx="1197823" cy="1197388"/>
            <a:chOff x="962425" y="2794753"/>
            <a:chExt cx="1238700" cy="1238250"/>
          </a:xfrm>
        </p:grpSpPr>
        <p:sp>
          <p:nvSpPr>
            <p:cNvPr id="190" name="Google Shape;190;g24ef32f8cc2_0_0"/>
            <p:cNvSpPr/>
            <p:nvPr/>
          </p:nvSpPr>
          <p:spPr>
            <a:xfrm>
              <a:off x="965315" y="2794753"/>
              <a:ext cx="1232725" cy="12382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73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24ef32f8cc2_0_0"/>
            <p:cNvSpPr/>
            <p:nvPr/>
          </p:nvSpPr>
          <p:spPr>
            <a:xfrm>
              <a:off x="962425" y="2893075"/>
              <a:ext cx="1238700" cy="1041600"/>
            </a:xfrm>
            <a:prstGeom prst="rect">
              <a:avLst/>
            </a:prstGeom>
            <a:noFill/>
            <a:ln>
              <a:noFill/>
            </a:ln>
          </p:spPr>
          <p:txBody>
            <a:bodyPr anchorCtr="0" anchor="t" bIns="0" lIns="0" spcFirstLastPara="1" rIns="0" wrap="square" tIns="0">
              <a:noAutofit/>
            </a:bodyPr>
            <a:lstStyle/>
            <a:p>
              <a:pPr indent="0" lvl="0" marL="0" marR="0" rtl="0" algn="ctr">
                <a:lnSpc>
                  <a:spcPct val="156968"/>
                </a:lnSpc>
                <a:spcBef>
                  <a:spcPts val="0"/>
                </a:spcBef>
                <a:spcAft>
                  <a:spcPts val="0"/>
                </a:spcAft>
                <a:buClr>
                  <a:srgbClr val="000000"/>
                </a:buClr>
                <a:buSzPts val="6400"/>
                <a:buFont typeface="Arial"/>
                <a:buNone/>
              </a:pPr>
              <a:r>
                <a:rPr lang="es-ES" sz="6400">
                  <a:solidFill>
                    <a:schemeClr val="lt1"/>
                  </a:solidFill>
                  <a:latin typeface="Source Sans Pro"/>
                  <a:ea typeface="Source Sans Pro"/>
                  <a:cs typeface="Source Sans Pro"/>
                  <a:sym typeface="Source Sans Pro"/>
                </a:rPr>
                <a:t>5</a:t>
              </a:r>
              <a:endParaRPr i="0" sz="6400" u="none" cap="none" strike="noStrike">
                <a:solidFill>
                  <a:schemeClr val="lt1"/>
                </a:solidFill>
                <a:latin typeface="Source Sans Pro"/>
                <a:ea typeface="Source Sans Pro"/>
                <a:cs typeface="Source Sans Pro"/>
                <a:sym typeface="Source Sans Pro"/>
              </a:endParaRPr>
            </a:p>
          </p:txBody>
        </p:sp>
      </p:grpSp>
      <p:grpSp>
        <p:nvGrpSpPr>
          <p:cNvPr id="192" name="Google Shape;192;g24ef32f8cc2_0_0"/>
          <p:cNvGrpSpPr/>
          <p:nvPr/>
        </p:nvGrpSpPr>
        <p:grpSpPr>
          <a:xfrm>
            <a:off x="10891177" y="4523435"/>
            <a:ext cx="1197823" cy="1197388"/>
            <a:chOff x="962425" y="2794753"/>
            <a:chExt cx="1238700" cy="1238250"/>
          </a:xfrm>
        </p:grpSpPr>
        <p:sp>
          <p:nvSpPr>
            <p:cNvPr id="193" name="Google Shape;193;g24ef32f8cc2_0_0"/>
            <p:cNvSpPr/>
            <p:nvPr/>
          </p:nvSpPr>
          <p:spPr>
            <a:xfrm>
              <a:off x="965315" y="2794753"/>
              <a:ext cx="1232725" cy="12382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73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24ef32f8cc2_0_0"/>
            <p:cNvSpPr/>
            <p:nvPr/>
          </p:nvSpPr>
          <p:spPr>
            <a:xfrm>
              <a:off x="962425" y="2893075"/>
              <a:ext cx="1238700" cy="1041600"/>
            </a:xfrm>
            <a:prstGeom prst="rect">
              <a:avLst/>
            </a:prstGeom>
            <a:noFill/>
            <a:ln>
              <a:noFill/>
            </a:ln>
          </p:spPr>
          <p:txBody>
            <a:bodyPr anchorCtr="0" anchor="t" bIns="0" lIns="0" spcFirstLastPara="1" rIns="0" wrap="square" tIns="0">
              <a:noAutofit/>
            </a:bodyPr>
            <a:lstStyle/>
            <a:p>
              <a:pPr indent="0" lvl="0" marL="0" marR="0" rtl="0" algn="ctr">
                <a:lnSpc>
                  <a:spcPct val="156968"/>
                </a:lnSpc>
                <a:spcBef>
                  <a:spcPts val="0"/>
                </a:spcBef>
                <a:spcAft>
                  <a:spcPts val="0"/>
                </a:spcAft>
                <a:buClr>
                  <a:srgbClr val="000000"/>
                </a:buClr>
                <a:buSzPts val="6400"/>
                <a:buFont typeface="Arial"/>
                <a:buNone/>
              </a:pPr>
              <a:r>
                <a:rPr lang="es-ES" sz="6400">
                  <a:solidFill>
                    <a:schemeClr val="lt1"/>
                  </a:solidFill>
                  <a:latin typeface="Source Sans Pro"/>
                  <a:ea typeface="Source Sans Pro"/>
                  <a:cs typeface="Source Sans Pro"/>
                  <a:sym typeface="Source Sans Pro"/>
                </a:rPr>
                <a:t>6</a:t>
              </a:r>
              <a:endParaRPr i="0" sz="6400" u="none" cap="none" strike="noStrike">
                <a:solidFill>
                  <a:schemeClr val="lt1"/>
                </a:solidFill>
                <a:latin typeface="Source Sans Pro"/>
                <a:ea typeface="Source Sans Pro"/>
                <a:cs typeface="Source Sans Pro"/>
                <a:sym typeface="Source Sans Pro"/>
              </a:endParaRPr>
            </a:p>
          </p:txBody>
        </p:sp>
      </p:grpSp>
      <p:grpSp>
        <p:nvGrpSpPr>
          <p:cNvPr id="195" name="Google Shape;195;g24ef32f8cc2_0_0"/>
          <p:cNvGrpSpPr/>
          <p:nvPr/>
        </p:nvGrpSpPr>
        <p:grpSpPr>
          <a:xfrm>
            <a:off x="10891165" y="6109413"/>
            <a:ext cx="1197823" cy="1197388"/>
            <a:chOff x="962425" y="2794753"/>
            <a:chExt cx="1238700" cy="1238250"/>
          </a:xfrm>
        </p:grpSpPr>
        <p:sp>
          <p:nvSpPr>
            <p:cNvPr id="196" name="Google Shape;196;g24ef32f8cc2_0_0"/>
            <p:cNvSpPr/>
            <p:nvPr/>
          </p:nvSpPr>
          <p:spPr>
            <a:xfrm>
              <a:off x="965315" y="2794753"/>
              <a:ext cx="1232725" cy="12382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73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24ef32f8cc2_0_0"/>
            <p:cNvSpPr/>
            <p:nvPr/>
          </p:nvSpPr>
          <p:spPr>
            <a:xfrm>
              <a:off x="962425" y="2893075"/>
              <a:ext cx="1238700" cy="1041600"/>
            </a:xfrm>
            <a:prstGeom prst="rect">
              <a:avLst/>
            </a:prstGeom>
            <a:noFill/>
            <a:ln>
              <a:noFill/>
            </a:ln>
          </p:spPr>
          <p:txBody>
            <a:bodyPr anchorCtr="0" anchor="t" bIns="0" lIns="0" spcFirstLastPara="1" rIns="0" wrap="square" tIns="0">
              <a:noAutofit/>
            </a:bodyPr>
            <a:lstStyle/>
            <a:p>
              <a:pPr indent="0" lvl="0" marL="0" marR="0" rtl="0" algn="ctr">
                <a:lnSpc>
                  <a:spcPct val="156968"/>
                </a:lnSpc>
                <a:spcBef>
                  <a:spcPts val="0"/>
                </a:spcBef>
                <a:spcAft>
                  <a:spcPts val="0"/>
                </a:spcAft>
                <a:buClr>
                  <a:srgbClr val="000000"/>
                </a:buClr>
                <a:buSzPts val="6400"/>
                <a:buFont typeface="Arial"/>
                <a:buNone/>
              </a:pPr>
              <a:r>
                <a:rPr lang="es-ES" sz="6400">
                  <a:solidFill>
                    <a:schemeClr val="lt1"/>
                  </a:solidFill>
                  <a:latin typeface="Source Sans Pro"/>
                  <a:ea typeface="Source Sans Pro"/>
                  <a:cs typeface="Source Sans Pro"/>
                  <a:sym typeface="Source Sans Pro"/>
                </a:rPr>
                <a:t>7</a:t>
              </a:r>
              <a:endParaRPr i="0" sz="6400" u="none" cap="none" strike="noStrike">
                <a:solidFill>
                  <a:schemeClr val="lt1"/>
                </a:solidFill>
                <a:latin typeface="Source Sans Pro"/>
                <a:ea typeface="Source Sans Pro"/>
                <a:cs typeface="Source Sans Pro"/>
                <a:sym typeface="Source Sans Pro"/>
              </a:endParaRPr>
            </a:p>
          </p:txBody>
        </p:sp>
      </p:grpSp>
      <p:grpSp>
        <p:nvGrpSpPr>
          <p:cNvPr id="198" name="Google Shape;198;g24ef32f8cc2_0_0"/>
          <p:cNvGrpSpPr/>
          <p:nvPr/>
        </p:nvGrpSpPr>
        <p:grpSpPr>
          <a:xfrm>
            <a:off x="10891177" y="7711358"/>
            <a:ext cx="1197823" cy="1197388"/>
            <a:chOff x="962425" y="2794753"/>
            <a:chExt cx="1238700" cy="1238250"/>
          </a:xfrm>
        </p:grpSpPr>
        <p:sp>
          <p:nvSpPr>
            <p:cNvPr id="199" name="Google Shape;199;g24ef32f8cc2_0_0"/>
            <p:cNvSpPr/>
            <p:nvPr/>
          </p:nvSpPr>
          <p:spPr>
            <a:xfrm>
              <a:off x="965315" y="2794753"/>
              <a:ext cx="1232725" cy="12382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735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24ef32f8cc2_0_0"/>
            <p:cNvSpPr/>
            <p:nvPr/>
          </p:nvSpPr>
          <p:spPr>
            <a:xfrm>
              <a:off x="962425" y="2893075"/>
              <a:ext cx="1238700" cy="1041600"/>
            </a:xfrm>
            <a:prstGeom prst="rect">
              <a:avLst/>
            </a:prstGeom>
            <a:noFill/>
            <a:ln>
              <a:noFill/>
            </a:ln>
          </p:spPr>
          <p:txBody>
            <a:bodyPr anchorCtr="0" anchor="t" bIns="0" lIns="0" spcFirstLastPara="1" rIns="0" wrap="square" tIns="0">
              <a:noAutofit/>
            </a:bodyPr>
            <a:lstStyle/>
            <a:p>
              <a:pPr indent="0" lvl="0" marL="0" marR="0" rtl="0" algn="ctr">
                <a:lnSpc>
                  <a:spcPct val="156968"/>
                </a:lnSpc>
                <a:spcBef>
                  <a:spcPts val="0"/>
                </a:spcBef>
                <a:spcAft>
                  <a:spcPts val="0"/>
                </a:spcAft>
                <a:buClr>
                  <a:srgbClr val="000000"/>
                </a:buClr>
                <a:buSzPts val="6400"/>
                <a:buFont typeface="Arial"/>
                <a:buNone/>
              </a:pPr>
              <a:r>
                <a:rPr lang="es-ES" sz="6400">
                  <a:solidFill>
                    <a:schemeClr val="lt1"/>
                  </a:solidFill>
                  <a:latin typeface="Source Sans Pro"/>
                  <a:ea typeface="Source Sans Pro"/>
                  <a:cs typeface="Source Sans Pro"/>
                  <a:sym typeface="Source Sans Pro"/>
                </a:rPr>
                <a:t>8</a:t>
              </a:r>
              <a:endParaRPr i="0" sz="6400" u="none" cap="none" strike="noStrike">
                <a:solidFill>
                  <a:schemeClr val="lt1"/>
                </a:solidFill>
                <a:latin typeface="Source Sans Pro"/>
                <a:ea typeface="Source Sans Pro"/>
                <a:cs typeface="Source Sans Pro"/>
                <a:sym typeface="Source Sans Pro"/>
              </a:endParaRPr>
            </a:p>
          </p:txBody>
        </p:sp>
      </p:grpSp>
      <p:sp>
        <p:nvSpPr>
          <p:cNvPr id="201" name="Google Shape;201;g24ef32f8cc2_0_0"/>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202" name="Google Shape;202;g24ef32f8cc2_0_0"/>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203" name="Google Shape;203;g24ef32f8cc2_0_0"/>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4ef32f8cc2_0_0"/>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24ef32f8cc2_0_0"/>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Propuesta de valor</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206" name="Google Shape;206;g24ef32f8cc2_0_0"/>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Intro </a:t>
            </a:r>
            <a:r>
              <a:rPr lang="es-ES" sz="2650">
                <a:solidFill>
                  <a:srgbClr val="999999"/>
                </a:solidFill>
                <a:latin typeface="Source Sans Pro"/>
                <a:ea typeface="Source Sans Pro"/>
                <a:cs typeface="Source Sans Pro"/>
                <a:sym typeface="Source Sans Pro"/>
              </a:rPr>
              <a:t>          </a:t>
            </a:r>
            <a:r>
              <a:rPr b="1" lang="es-ES" sz="2650">
                <a:solidFill>
                  <a:srgbClr val="D8C700"/>
                </a:solidFill>
                <a:latin typeface="Source Sans Pro"/>
                <a:ea typeface="Source Sans Pro"/>
                <a:cs typeface="Source Sans Pro"/>
                <a:sym typeface="Source Sans Pro"/>
              </a:rPr>
              <a:t>Propuesta </a:t>
            </a:r>
            <a:r>
              <a:rPr lang="es-ES" sz="2650">
                <a:solidFill>
                  <a:srgbClr val="999999"/>
                </a:solidFill>
                <a:latin typeface="Source Sans Pro"/>
                <a:ea typeface="Source Sans Pro"/>
                <a:cs typeface="Source Sans Pro"/>
                <a:sym typeface="Source Sans Pro"/>
              </a:rPr>
              <a:t>         Ventajas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207" name="Google Shape;207;g24ef32f8cc2_0_0"/>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208" name="Google Shape;208;g24ef32f8cc2_0_0"/>
          <p:cNvPicPr preferRelativeResize="0"/>
          <p:nvPr/>
        </p:nvPicPr>
        <p:blipFill>
          <a:blip r:embed="rId3">
            <a:alphaModFix/>
          </a:blip>
          <a:stretch>
            <a:fillRect/>
          </a:stretch>
        </p:blipFill>
        <p:spPr>
          <a:xfrm>
            <a:off x="807750" y="-25675"/>
            <a:ext cx="16672498" cy="616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4ef32f8cc2_0_91"/>
          <p:cNvSpPr/>
          <p:nvPr/>
        </p:nvSpPr>
        <p:spPr>
          <a:xfrm>
            <a:off x="2596575" y="2397700"/>
            <a:ext cx="7160400" cy="986100"/>
          </a:xfrm>
          <a:prstGeom prst="rect">
            <a:avLst/>
          </a:prstGeom>
          <a:noFill/>
          <a:ln>
            <a:noFill/>
          </a:ln>
        </p:spPr>
        <p:txBody>
          <a:bodyPr anchorCtr="0" anchor="t" bIns="0" lIns="0" spcFirstLastPara="1" rIns="0" wrap="square" tIns="0">
            <a:noAutofit/>
          </a:bodyPr>
          <a:lstStyle/>
          <a:p>
            <a:pPr indent="0" lvl="0" marL="0" marR="0" rtl="0" algn="ctr">
              <a:lnSpc>
                <a:spcPct val="97012"/>
              </a:lnSpc>
              <a:spcBef>
                <a:spcPts val="0"/>
              </a:spcBef>
              <a:spcAft>
                <a:spcPts val="0"/>
              </a:spcAft>
              <a:buClr>
                <a:srgbClr val="000000"/>
              </a:buClr>
              <a:buSzPts val="8000"/>
              <a:buFont typeface="Arial"/>
              <a:buNone/>
            </a:pPr>
            <a:r>
              <a:rPr i="0" lang="es-ES" sz="8000" u="none" cap="none" strike="noStrike">
                <a:solidFill>
                  <a:srgbClr val="254959"/>
                </a:solidFill>
                <a:latin typeface="Source Sans Pro"/>
                <a:ea typeface="Source Sans Pro"/>
                <a:cs typeface="Source Sans Pro"/>
                <a:sym typeface="Source Sans Pro"/>
              </a:rPr>
              <a:t>ESCALABILIDAD</a:t>
            </a:r>
            <a:endParaRPr i="0" sz="8000" u="none" cap="none" strike="noStrike">
              <a:solidFill>
                <a:srgbClr val="254959"/>
              </a:solidFill>
              <a:latin typeface="Source Sans Pro"/>
              <a:ea typeface="Source Sans Pro"/>
              <a:cs typeface="Source Sans Pro"/>
              <a:sym typeface="Source Sans Pro"/>
            </a:endParaRPr>
          </a:p>
        </p:txBody>
      </p:sp>
      <p:sp>
        <p:nvSpPr>
          <p:cNvPr id="214" name="Google Shape;214;g24ef32f8cc2_0_91"/>
          <p:cNvSpPr/>
          <p:nvPr/>
        </p:nvSpPr>
        <p:spPr>
          <a:xfrm>
            <a:off x="9158225" y="4608993"/>
            <a:ext cx="8461200" cy="3589500"/>
          </a:xfrm>
          <a:prstGeom prst="rect">
            <a:avLst/>
          </a:prstGeom>
          <a:noFill/>
          <a:ln>
            <a:noFill/>
          </a:ln>
        </p:spPr>
        <p:txBody>
          <a:bodyPr anchorCtr="0" anchor="t" bIns="0" lIns="0" spcFirstLastPara="1" rIns="0" wrap="square" tIns="0">
            <a:noAutofit/>
          </a:bodyPr>
          <a:lstStyle/>
          <a:p>
            <a:pPr indent="0" lvl="0" marL="914400" marR="0" rtl="0" algn="l">
              <a:lnSpc>
                <a:spcPct val="130229"/>
              </a:lnSpc>
              <a:spcBef>
                <a:spcPts val="0"/>
              </a:spcBef>
              <a:spcAft>
                <a:spcPts val="0"/>
              </a:spcAft>
              <a:buClr>
                <a:srgbClr val="000000"/>
              </a:buClr>
              <a:buSzPts val="2170"/>
              <a:buFont typeface="Arial"/>
              <a:buNone/>
            </a:pPr>
            <a:r>
              <a:t/>
            </a:r>
            <a:endParaRPr b="0" i="0" sz="2170" u="none" cap="none" strike="noStrike">
              <a:solidFill>
                <a:srgbClr val="000000"/>
              </a:solidFill>
              <a:latin typeface="Arial"/>
              <a:ea typeface="Arial"/>
              <a:cs typeface="Arial"/>
              <a:sym typeface="Arial"/>
            </a:endParaRPr>
          </a:p>
        </p:txBody>
      </p:sp>
      <p:sp>
        <p:nvSpPr>
          <p:cNvPr id="215" name="Google Shape;215;g24ef32f8cc2_0_91"/>
          <p:cNvSpPr/>
          <p:nvPr/>
        </p:nvSpPr>
        <p:spPr>
          <a:xfrm>
            <a:off x="2596575" y="3640825"/>
            <a:ext cx="14089200" cy="5158500"/>
          </a:xfrm>
          <a:prstGeom prst="rect">
            <a:avLst/>
          </a:prstGeom>
          <a:noFill/>
          <a:ln>
            <a:noFill/>
          </a:ln>
        </p:spPr>
        <p:txBody>
          <a:bodyPr anchorCtr="0" anchor="t" bIns="0" lIns="0" spcFirstLastPara="1" rIns="0" wrap="square" tIns="0">
            <a:noAutofit/>
          </a:bodyPr>
          <a:lstStyle/>
          <a:p>
            <a:pPr indent="0" lvl="0" marL="0" rtl="0" algn="l">
              <a:lnSpc>
                <a:spcPct val="107916"/>
              </a:lnSpc>
              <a:spcBef>
                <a:spcPts val="0"/>
              </a:spcBef>
              <a:spcAft>
                <a:spcPts val="0"/>
              </a:spcAft>
              <a:buClr>
                <a:schemeClr val="dk1"/>
              </a:buClr>
              <a:buSzPts val="1100"/>
              <a:buFont typeface="Arial"/>
              <a:buNone/>
            </a:pPr>
            <a:r>
              <a:rPr lang="es-ES" sz="2700">
                <a:solidFill>
                  <a:schemeClr val="dk1"/>
                </a:solidFill>
                <a:latin typeface="Source Sans Pro"/>
                <a:ea typeface="Source Sans Pro"/>
                <a:cs typeface="Source Sans Pro"/>
                <a:sym typeface="Source Sans Pro"/>
              </a:rPr>
              <a:t>En nuestros servidores de Odoohosting.io , podemos aumentar o </a:t>
            </a:r>
            <a:r>
              <a:rPr b="1" lang="es-ES" sz="2700">
                <a:solidFill>
                  <a:srgbClr val="57354D"/>
                </a:solidFill>
                <a:latin typeface="Source Sans Pro"/>
                <a:ea typeface="Source Sans Pro"/>
                <a:cs typeface="Source Sans Pro"/>
                <a:sym typeface="Source Sans Pro"/>
              </a:rPr>
              <a:t>disminuir la cantidad de recursos necesarios</a:t>
            </a:r>
            <a:r>
              <a:rPr lang="es-ES" sz="2700">
                <a:solidFill>
                  <a:schemeClr val="dk1"/>
                </a:solidFill>
                <a:latin typeface="Source Sans Pro"/>
                <a:ea typeface="Source Sans Pro"/>
                <a:cs typeface="Source Sans Pro"/>
                <a:sym typeface="Source Sans Pro"/>
              </a:rPr>
              <a:t> para el correcto funcionamiento de la aplicación en función de las necesidades de nuestros clientes. Esto significa que siempre tendrán la cantidad de recursos necesarios para garantizar un rendimiento óptimo, independientemente del número de usuarios o transacciones que se realicen.</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b="1" lang="es-ES" sz="2700">
                <a:solidFill>
                  <a:srgbClr val="57354D"/>
                </a:solidFill>
                <a:latin typeface="Source Sans Pro"/>
                <a:ea typeface="Source Sans Pro"/>
                <a:cs typeface="Source Sans Pro"/>
                <a:sym typeface="Source Sans Pro"/>
              </a:rPr>
              <a:t>Escalado verdaderamente horizontal</a:t>
            </a:r>
            <a:r>
              <a:rPr lang="es-ES" sz="2700">
                <a:solidFill>
                  <a:schemeClr val="dk1"/>
                </a:solidFill>
                <a:latin typeface="Source Sans Pro"/>
                <a:ea typeface="Source Sans Pro"/>
                <a:cs typeface="Source Sans Pro"/>
                <a:sym typeface="Source Sans Pro"/>
              </a:rPr>
              <a:t> haciendo posible dimensionar hasta el punto que se necesite </a:t>
            </a:r>
            <a:r>
              <a:rPr b="1" lang="es-ES" sz="2700">
                <a:solidFill>
                  <a:srgbClr val="57354D"/>
                </a:solidFill>
                <a:latin typeface="Source Sans Pro"/>
                <a:ea typeface="Source Sans Pro"/>
                <a:cs typeface="Source Sans Pro"/>
                <a:sym typeface="Source Sans Pro"/>
              </a:rPr>
              <a:t>sin </a:t>
            </a:r>
            <a:r>
              <a:rPr b="1" lang="es-ES" sz="2700">
                <a:solidFill>
                  <a:srgbClr val="57354D"/>
                </a:solidFill>
                <a:latin typeface="Source Sans Pro"/>
                <a:ea typeface="Source Sans Pro"/>
                <a:cs typeface="Source Sans Pro"/>
                <a:sym typeface="Source Sans Pro"/>
              </a:rPr>
              <a:t>límite</a:t>
            </a:r>
            <a:r>
              <a:rPr b="1" lang="es-ES" sz="2700">
                <a:solidFill>
                  <a:schemeClr val="dk1"/>
                </a:solidFill>
                <a:latin typeface="Source Sans Pro"/>
                <a:ea typeface="Source Sans Pro"/>
                <a:cs typeface="Source Sans Pro"/>
                <a:sym typeface="Source Sans Pro"/>
              </a:rPr>
              <a:t>.</a:t>
            </a:r>
            <a:endParaRPr b="1"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s-ES" sz="2700">
                <a:solidFill>
                  <a:schemeClr val="dk1"/>
                </a:solidFill>
                <a:latin typeface="Source Sans Pro"/>
                <a:ea typeface="Source Sans Pro"/>
                <a:cs typeface="Source Sans Pro"/>
                <a:sym typeface="Source Sans Pro"/>
              </a:rPr>
              <a:t>Para poder gestionar </a:t>
            </a:r>
            <a:r>
              <a:rPr lang="es-ES" sz="2700">
                <a:solidFill>
                  <a:schemeClr val="dk1"/>
                </a:solidFill>
                <a:latin typeface="Source Sans Pro"/>
                <a:ea typeface="Source Sans Pro"/>
                <a:cs typeface="Source Sans Pro"/>
                <a:sym typeface="Source Sans Pro"/>
              </a:rPr>
              <a:t>fácilmente</a:t>
            </a:r>
            <a:r>
              <a:rPr lang="es-ES" sz="2700">
                <a:solidFill>
                  <a:schemeClr val="dk1"/>
                </a:solidFill>
                <a:latin typeface="Source Sans Pro"/>
                <a:ea typeface="Source Sans Pro"/>
                <a:cs typeface="Source Sans Pro"/>
                <a:sym typeface="Source Sans Pro"/>
              </a:rPr>
              <a:t>,  usamos la </a:t>
            </a:r>
            <a:r>
              <a:rPr lang="es-ES" sz="2700">
                <a:solidFill>
                  <a:schemeClr val="dk1"/>
                </a:solidFill>
                <a:latin typeface="Source Sans Pro"/>
                <a:ea typeface="Source Sans Pro"/>
                <a:cs typeface="Source Sans Pro"/>
                <a:sym typeface="Source Sans Pro"/>
              </a:rPr>
              <a:t>tecnología</a:t>
            </a:r>
            <a:r>
              <a:rPr lang="es-ES" sz="2700">
                <a:solidFill>
                  <a:schemeClr val="dk1"/>
                </a:solidFill>
                <a:latin typeface="Source Sans Pro"/>
                <a:ea typeface="Source Sans Pro"/>
                <a:cs typeface="Source Sans Pro"/>
                <a:sym typeface="Source Sans Pro"/>
              </a:rPr>
              <a:t> de kubernetes optimizadas todas las configuraciones para que la ejecución de Odoo sea lo más eficiente posible. </a:t>
            </a:r>
            <a:endParaRPr sz="1200">
              <a:solidFill>
                <a:schemeClr val="dk1"/>
              </a:solidFill>
              <a:latin typeface="Source Sans Pro"/>
              <a:ea typeface="Source Sans Pro"/>
              <a:cs typeface="Source Sans Pro"/>
              <a:sym typeface="Source Sans Pro"/>
            </a:endParaRPr>
          </a:p>
          <a:p>
            <a:pPr indent="0" lvl="0" marL="0" marR="0" rtl="0" algn="l">
              <a:lnSpc>
                <a:spcPct val="107916"/>
              </a:lnSpc>
              <a:spcBef>
                <a:spcPts val="800"/>
              </a:spcBef>
              <a:spcAft>
                <a:spcPts val="800"/>
              </a:spcAft>
              <a:buClr>
                <a:schemeClr val="dk1"/>
              </a:buClr>
              <a:buSzPts val="1100"/>
              <a:buFont typeface="Arial"/>
              <a:buNone/>
            </a:pPr>
            <a:r>
              <a:t/>
            </a:r>
            <a:endParaRPr b="1" sz="2000">
              <a:solidFill>
                <a:schemeClr val="dk1"/>
              </a:solidFill>
              <a:latin typeface="Calibri"/>
              <a:ea typeface="Calibri"/>
              <a:cs typeface="Calibri"/>
              <a:sym typeface="Calibri"/>
            </a:endParaRPr>
          </a:p>
        </p:txBody>
      </p:sp>
      <p:sp>
        <p:nvSpPr>
          <p:cNvPr id="216" name="Google Shape;216;g24ef32f8cc2_0_91"/>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217" name="Google Shape;217;g24ef32f8cc2_0_91"/>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218" name="Google Shape;218;g24ef32f8cc2_0_91"/>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24ef32f8cc2_0_91"/>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24ef32f8cc2_0_91"/>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Propuesta de valor</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221" name="Google Shape;221;g24ef32f8cc2_0_91"/>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Intro           </a:t>
            </a:r>
            <a:r>
              <a:rPr b="1" lang="es-ES" sz="2650">
                <a:solidFill>
                  <a:srgbClr val="D8C700"/>
                </a:solidFill>
                <a:latin typeface="Source Sans Pro"/>
                <a:ea typeface="Source Sans Pro"/>
                <a:cs typeface="Source Sans Pro"/>
                <a:sym typeface="Source Sans Pro"/>
              </a:rPr>
              <a:t>Propuesta </a:t>
            </a:r>
            <a:r>
              <a:rPr lang="es-ES" sz="2650">
                <a:solidFill>
                  <a:srgbClr val="999999"/>
                </a:solidFill>
                <a:latin typeface="Source Sans Pro"/>
                <a:ea typeface="Source Sans Pro"/>
                <a:cs typeface="Source Sans Pro"/>
                <a:sym typeface="Source Sans Pro"/>
              </a:rPr>
              <a:t>         Ventajas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222" name="Google Shape;222;g24ef32f8cc2_0_91"/>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223" name="Google Shape;223;g24ef32f8cc2_0_91"/>
          <p:cNvPicPr preferRelativeResize="0"/>
          <p:nvPr/>
        </p:nvPicPr>
        <p:blipFill>
          <a:blip r:embed="rId3">
            <a:alphaModFix/>
          </a:blip>
          <a:stretch>
            <a:fillRect/>
          </a:stretch>
        </p:blipFill>
        <p:spPr>
          <a:xfrm>
            <a:off x="807750" y="-25675"/>
            <a:ext cx="16672498" cy="616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501c3fd7f4_3_237"/>
          <p:cNvSpPr/>
          <p:nvPr/>
        </p:nvSpPr>
        <p:spPr>
          <a:xfrm>
            <a:off x="2596575" y="2397700"/>
            <a:ext cx="5333100" cy="986100"/>
          </a:xfrm>
          <a:prstGeom prst="rect">
            <a:avLst/>
          </a:prstGeom>
          <a:noFill/>
          <a:ln>
            <a:noFill/>
          </a:ln>
        </p:spPr>
        <p:txBody>
          <a:bodyPr anchorCtr="0" anchor="t" bIns="0" lIns="0" spcFirstLastPara="1" rIns="0" wrap="square" tIns="0">
            <a:noAutofit/>
          </a:bodyPr>
          <a:lstStyle/>
          <a:p>
            <a:pPr indent="0" lvl="0" marL="0" rtl="0" algn="ctr">
              <a:lnSpc>
                <a:spcPct val="97012"/>
              </a:lnSpc>
              <a:spcBef>
                <a:spcPts val="0"/>
              </a:spcBef>
              <a:spcAft>
                <a:spcPts val="0"/>
              </a:spcAft>
              <a:buClr>
                <a:schemeClr val="dk1"/>
              </a:buClr>
              <a:buSzPts val="8000"/>
              <a:buFont typeface="Arial"/>
              <a:buNone/>
            </a:pPr>
            <a:r>
              <a:rPr lang="es-ES" sz="8000">
                <a:solidFill>
                  <a:srgbClr val="254959"/>
                </a:solidFill>
                <a:latin typeface="Source Sans Pro"/>
                <a:ea typeface="Source Sans Pro"/>
                <a:cs typeface="Source Sans Pro"/>
                <a:sym typeface="Source Sans Pro"/>
              </a:rPr>
              <a:t>SEGURIDAD</a:t>
            </a:r>
            <a:endParaRPr i="0" sz="8000" u="none" cap="none" strike="noStrike">
              <a:solidFill>
                <a:srgbClr val="254959"/>
              </a:solidFill>
              <a:latin typeface="Source Sans Pro"/>
              <a:ea typeface="Source Sans Pro"/>
              <a:cs typeface="Source Sans Pro"/>
              <a:sym typeface="Source Sans Pro"/>
            </a:endParaRPr>
          </a:p>
        </p:txBody>
      </p:sp>
      <p:sp>
        <p:nvSpPr>
          <p:cNvPr id="229" name="Google Shape;229;g2501c3fd7f4_3_237"/>
          <p:cNvSpPr/>
          <p:nvPr/>
        </p:nvSpPr>
        <p:spPr>
          <a:xfrm>
            <a:off x="9158225" y="4608993"/>
            <a:ext cx="8461200" cy="3589500"/>
          </a:xfrm>
          <a:prstGeom prst="rect">
            <a:avLst/>
          </a:prstGeom>
          <a:noFill/>
          <a:ln>
            <a:noFill/>
          </a:ln>
        </p:spPr>
        <p:txBody>
          <a:bodyPr anchorCtr="0" anchor="t" bIns="0" lIns="0" spcFirstLastPara="1" rIns="0" wrap="square" tIns="0">
            <a:noAutofit/>
          </a:bodyPr>
          <a:lstStyle/>
          <a:p>
            <a:pPr indent="0" lvl="0" marL="914400" marR="0" rtl="0" algn="l">
              <a:lnSpc>
                <a:spcPct val="130229"/>
              </a:lnSpc>
              <a:spcBef>
                <a:spcPts val="0"/>
              </a:spcBef>
              <a:spcAft>
                <a:spcPts val="0"/>
              </a:spcAft>
              <a:buClr>
                <a:srgbClr val="000000"/>
              </a:buClr>
              <a:buSzPts val="2170"/>
              <a:buFont typeface="Arial"/>
              <a:buNone/>
            </a:pPr>
            <a:r>
              <a:t/>
            </a:r>
            <a:endParaRPr b="0" i="0" sz="2170" u="none" cap="none" strike="noStrike">
              <a:solidFill>
                <a:srgbClr val="000000"/>
              </a:solidFill>
              <a:latin typeface="Arial"/>
              <a:ea typeface="Arial"/>
              <a:cs typeface="Arial"/>
              <a:sym typeface="Arial"/>
            </a:endParaRPr>
          </a:p>
        </p:txBody>
      </p:sp>
      <p:sp>
        <p:nvSpPr>
          <p:cNvPr id="230" name="Google Shape;230;g2501c3fd7f4_3_237"/>
          <p:cNvSpPr/>
          <p:nvPr/>
        </p:nvSpPr>
        <p:spPr>
          <a:xfrm>
            <a:off x="2596575" y="3640825"/>
            <a:ext cx="14089200" cy="5158500"/>
          </a:xfrm>
          <a:prstGeom prst="rect">
            <a:avLst/>
          </a:prstGeom>
          <a:noFill/>
          <a:ln>
            <a:noFill/>
          </a:ln>
        </p:spPr>
        <p:txBody>
          <a:bodyPr anchorCtr="0" anchor="t" bIns="0" lIns="0" spcFirstLastPara="1" rIns="0" wrap="square" tIns="0">
            <a:noAutofit/>
          </a:bodyPr>
          <a:lstStyle/>
          <a:p>
            <a:pPr indent="0" lvl="0" marL="0" rtl="0" algn="l">
              <a:lnSpc>
                <a:spcPct val="107916"/>
              </a:lnSpc>
              <a:spcBef>
                <a:spcPts val="0"/>
              </a:spcBef>
              <a:spcAft>
                <a:spcPts val="0"/>
              </a:spcAft>
              <a:buClr>
                <a:schemeClr val="dk1"/>
              </a:buClr>
              <a:buSzPts val="1100"/>
              <a:buFont typeface="Arial"/>
              <a:buNone/>
            </a:pPr>
            <a:r>
              <a:rPr lang="es-ES" sz="2700">
                <a:solidFill>
                  <a:schemeClr val="dk1"/>
                </a:solidFill>
                <a:latin typeface="Source Sans Pro"/>
                <a:ea typeface="Source Sans Pro"/>
                <a:cs typeface="Source Sans Pro"/>
                <a:sym typeface="Source Sans Pro"/>
              </a:rPr>
              <a:t>Al alojar su aplicación Odoo en nuestros servidores, nuestros clientes pueden tener la tranquilidad de saber que sus datos están protegidos. Contamos con </a:t>
            </a:r>
            <a:r>
              <a:rPr b="1" lang="es-ES" sz="2700">
                <a:solidFill>
                  <a:srgbClr val="57354D"/>
                </a:solidFill>
                <a:latin typeface="Source Sans Pro"/>
                <a:ea typeface="Source Sans Pro"/>
                <a:cs typeface="Source Sans Pro"/>
                <a:sym typeface="Source Sans Pro"/>
              </a:rPr>
              <a:t>medidas de seguridad físicas y logísticas</a:t>
            </a:r>
            <a:r>
              <a:rPr lang="es-ES" sz="2700">
                <a:solidFill>
                  <a:schemeClr val="dk1"/>
                </a:solidFill>
                <a:latin typeface="Source Sans Pro"/>
                <a:ea typeface="Source Sans Pro"/>
                <a:cs typeface="Source Sans Pro"/>
                <a:sym typeface="Source Sans Pro"/>
              </a:rPr>
              <a:t>, incluyendo firewalls, monitoreo constante y copias de seguridad regulares. Además, somos capaces de ofrecer un servicio de alta disponibilidad para minimizar los tiempos de inactividad.</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400">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b="1" lang="es-ES" sz="2700">
                <a:solidFill>
                  <a:srgbClr val="57354D"/>
                </a:solidFill>
                <a:latin typeface="Source Sans Pro"/>
                <a:ea typeface="Source Sans Pro"/>
                <a:cs typeface="Source Sans Pro"/>
                <a:sym typeface="Source Sans Pro"/>
              </a:rPr>
              <a:t>AISLADO </a:t>
            </a:r>
            <a:r>
              <a:rPr lang="es-ES" sz="2700">
                <a:solidFill>
                  <a:schemeClr val="dk1"/>
                </a:solidFill>
                <a:latin typeface="Source Sans Pro"/>
                <a:ea typeface="Source Sans Pro"/>
                <a:cs typeface="Source Sans Pro"/>
                <a:sym typeface="Source Sans Pro"/>
              </a:rPr>
              <a:t>por defecto, si no se abre, nada más está abierto por defecto no hay posibilidad de acceso a la base de datos, ni a ataque mediante puntos intermedios. El punto de entrada (</a:t>
            </a:r>
            <a:r>
              <a:rPr b="1" lang="es-ES" sz="2700">
                <a:solidFill>
                  <a:srgbClr val="57354D"/>
                </a:solidFill>
                <a:latin typeface="Source Sans Pro"/>
                <a:ea typeface="Source Sans Pro"/>
                <a:cs typeface="Source Sans Pro"/>
                <a:sym typeface="Source Sans Pro"/>
              </a:rPr>
              <a:t>único</a:t>
            </a:r>
            <a:r>
              <a:rPr lang="es-ES" sz="2700">
                <a:solidFill>
                  <a:schemeClr val="dk1"/>
                </a:solidFill>
                <a:latin typeface="Source Sans Pro"/>
                <a:ea typeface="Source Sans Pro"/>
                <a:cs typeface="Source Sans Pro"/>
                <a:sym typeface="Source Sans Pro"/>
              </a:rPr>
              <a:t>) está blindado por Odoo.</a:t>
            </a:r>
            <a:r>
              <a:rPr lang="es-ES" sz="2700">
                <a:solidFill>
                  <a:schemeClr val="dk1"/>
                </a:solidFill>
                <a:latin typeface="Calibri"/>
                <a:ea typeface="Calibri"/>
                <a:cs typeface="Calibri"/>
                <a:sym typeface="Calibri"/>
              </a:rPr>
              <a:t> </a:t>
            </a:r>
            <a:endParaRPr sz="2700">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t/>
            </a:r>
            <a:endParaRPr b="1" sz="2400">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s-ES" sz="2700">
                <a:solidFill>
                  <a:schemeClr val="dk1"/>
                </a:solidFill>
                <a:latin typeface="Source Sans Pro"/>
                <a:ea typeface="Source Sans Pro"/>
                <a:cs typeface="Source Sans Pro"/>
                <a:sym typeface="Source Sans Pro"/>
              </a:rPr>
              <a:t>Para cada partner </a:t>
            </a:r>
            <a:r>
              <a:rPr b="1" lang="es-ES" sz="2700">
                <a:solidFill>
                  <a:srgbClr val="57354D"/>
                </a:solidFill>
                <a:latin typeface="Source Sans Pro"/>
                <a:ea typeface="Source Sans Pro"/>
                <a:cs typeface="Source Sans Pro"/>
                <a:sym typeface="Source Sans Pro"/>
              </a:rPr>
              <a:t>IP propia</a:t>
            </a:r>
            <a:r>
              <a:rPr lang="es-ES" sz="2700">
                <a:solidFill>
                  <a:schemeClr val="dk1"/>
                </a:solidFill>
                <a:latin typeface="Source Sans Pro"/>
                <a:ea typeface="Source Sans Pro"/>
                <a:cs typeface="Source Sans Pro"/>
                <a:sym typeface="Source Sans Pro"/>
              </a:rPr>
              <a:t>, con balanceador frontal propio , para que cada partner tenga una libertad de abrir o cerrar a necesidad.</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marR="0" rtl="0" algn="l">
              <a:lnSpc>
                <a:spcPct val="107916"/>
              </a:lnSpc>
              <a:spcBef>
                <a:spcPts val="800"/>
              </a:spcBef>
              <a:spcAft>
                <a:spcPts val="800"/>
              </a:spcAft>
              <a:buClr>
                <a:schemeClr val="dk1"/>
              </a:buClr>
              <a:buSzPts val="1100"/>
              <a:buFont typeface="Arial"/>
              <a:buNone/>
            </a:pPr>
            <a:r>
              <a:t/>
            </a:r>
            <a:endParaRPr b="1" sz="2000">
              <a:solidFill>
                <a:schemeClr val="dk1"/>
              </a:solidFill>
              <a:latin typeface="Calibri"/>
              <a:ea typeface="Calibri"/>
              <a:cs typeface="Calibri"/>
              <a:sym typeface="Calibri"/>
            </a:endParaRPr>
          </a:p>
        </p:txBody>
      </p:sp>
      <p:sp>
        <p:nvSpPr>
          <p:cNvPr id="231" name="Google Shape;231;g2501c3fd7f4_3_237"/>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232" name="Google Shape;232;g2501c3fd7f4_3_237"/>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233" name="Google Shape;233;g2501c3fd7f4_3_237"/>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2501c3fd7f4_3_237"/>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501c3fd7f4_3_237"/>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Propuesta de valor</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236" name="Google Shape;236;g2501c3fd7f4_3_237"/>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Intro           </a:t>
            </a:r>
            <a:r>
              <a:rPr b="1" lang="es-ES" sz="2650">
                <a:solidFill>
                  <a:srgbClr val="D8C700"/>
                </a:solidFill>
                <a:latin typeface="Source Sans Pro"/>
                <a:ea typeface="Source Sans Pro"/>
                <a:cs typeface="Source Sans Pro"/>
                <a:sym typeface="Source Sans Pro"/>
              </a:rPr>
              <a:t>Propuesta </a:t>
            </a:r>
            <a:r>
              <a:rPr lang="es-ES" sz="2650">
                <a:solidFill>
                  <a:srgbClr val="999999"/>
                </a:solidFill>
                <a:latin typeface="Source Sans Pro"/>
                <a:ea typeface="Source Sans Pro"/>
                <a:cs typeface="Source Sans Pro"/>
                <a:sym typeface="Source Sans Pro"/>
              </a:rPr>
              <a:t>         Ventajas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237" name="Google Shape;237;g2501c3fd7f4_3_237"/>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238" name="Google Shape;238;g2501c3fd7f4_3_237"/>
          <p:cNvPicPr preferRelativeResize="0"/>
          <p:nvPr/>
        </p:nvPicPr>
        <p:blipFill>
          <a:blip r:embed="rId3">
            <a:alphaModFix/>
          </a:blip>
          <a:stretch>
            <a:fillRect/>
          </a:stretch>
        </p:blipFill>
        <p:spPr>
          <a:xfrm>
            <a:off x="807750" y="-25675"/>
            <a:ext cx="16672498" cy="616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2501c3fd7f4_3_250"/>
          <p:cNvSpPr/>
          <p:nvPr/>
        </p:nvSpPr>
        <p:spPr>
          <a:xfrm>
            <a:off x="2596575" y="2397700"/>
            <a:ext cx="6312600" cy="986100"/>
          </a:xfrm>
          <a:prstGeom prst="rect">
            <a:avLst/>
          </a:prstGeom>
          <a:noFill/>
          <a:ln>
            <a:noFill/>
          </a:ln>
        </p:spPr>
        <p:txBody>
          <a:bodyPr anchorCtr="0" anchor="t" bIns="0" lIns="0" spcFirstLastPara="1" rIns="0" wrap="square" tIns="0">
            <a:noAutofit/>
          </a:bodyPr>
          <a:lstStyle/>
          <a:p>
            <a:pPr indent="0" lvl="0" marL="0" rtl="0" algn="ctr">
              <a:lnSpc>
                <a:spcPct val="97012"/>
              </a:lnSpc>
              <a:spcBef>
                <a:spcPts val="0"/>
              </a:spcBef>
              <a:spcAft>
                <a:spcPts val="0"/>
              </a:spcAft>
              <a:buClr>
                <a:schemeClr val="dk1"/>
              </a:buClr>
              <a:buSzPts val="8000"/>
              <a:buFont typeface="Arial"/>
              <a:buNone/>
            </a:pPr>
            <a:r>
              <a:rPr lang="es-ES" sz="8000">
                <a:solidFill>
                  <a:srgbClr val="254959"/>
                </a:solidFill>
                <a:latin typeface="Source Sans Pro"/>
                <a:ea typeface="Source Sans Pro"/>
                <a:cs typeface="Source Sans Pro"/>
                <a:sym typeface="Source Sans Pro"/>
              </a:rPr>
              <a:t>FLEXIBILIDAD</a:t>
            </a:r>
            <a:endParaRPr i="0" sz="8000" u="none" cap="none" strike="noStrike">
              <a:solidFill>
                <a:srgbClr val="254959"/>
              </a:solidFill>
              <a:latin typeface="Source Sans Pro"/>
              <a:ea typeface="Source Sans Pro"/>
              <a:cs typeface="Source Sans Pro"/>
              <a:sym typeface="Source Sans Pro"/>
            </a:endParaRPr>
          </a:p>
        </p:txBody>
      </p:sp>
      <p:sp>
        <p:nvSpPr>
          <p:cNvPr id="244" name="Google Shape;244;g2501c3fd7f4_3_250"/>
          <p:cNvSpPr/>
          <p:nvPr/>
        </p:nvSpPr>
        <p:spPr>
          <a:xfrm>
            <a:off x="9158225" y="4608993"/>
            <a:ext cx="8461200" cy="3589500"/>
          </a:xfrm>
          <a:prstGeom prst="rect">
            <a:avLst/>
          </a:prstGeom>
          <a:noFill/>
          <a:ln>
            <a:noFill/>
          </a:ln>
        </p:spPr>
        <p:txBody>
          <a:bodyPr anchorCtr="0" anchor="t" bIns="0" lIns="0" spcFirstLastPara="1" rIns="0" wrap="square" tIns="0">
            <a:noAutofit/>
          </a:bodyPr>
          <a:lstStyle/>
          <a:p>
            <a:pPr indent="0" lvl="0" marL="914400" marR="0" rtl="0" algn="l">
              <a:lnSpc>
                <a:spcPct val="130229"/>
              </a:lnSpc>
              <a:spcBef>
                <a:spcPts val="0"/>
              </a:spcBef>
              <a:spcAft>
                <a:spcPts val="0"/>
              </a:spcAft>
              <a:buClr>
                <a:srgbClr val="000000"/>
              </a:buClr>
              <a:buSzPts val="2170"/>
              <a:buFont typeface="Arial"/>
              <a:buNone/>
            </a:pPr>
            <a:r>
              <a:t/>
            </a:r>
            <a:endParaRPr b="0" i="0" sz="2170" u="none" cap="none" strike="noStrike">
              <a:solidFill>
                <a:srgbClr val="000000"/>
              </a:solidFill>
              <a:latin typeface="Arial"/>
              <a:ea typeface="Arial"/>
              <a:cs typeface="Arial"/>
              <a:sym typeface="Arial"/>
            </a:endParaRPr>
          </a:p>
        </p:txBody>
      </p:sp>
      <p:sp>
        <p:nvSpPr>
          <p:cNvPr id="245" name="Google Shape;245;g2501c3fd7f4_3_250"/>
          <p:cNvSpPr/>
          <p:nvPr/>
        </p:nvSpPr>
        <p:spPr>
          <a:xfrm>
            <a:off x="2596575" y="3640825"/>
            <a:ext cx="14089200" cy="5158500"/>
          </a:xfrm>
          <a:prstGeom prst="rect">
            <a:avLst/>
          </a:prstGeom>
          <a:noFill/>
          <a:ln>
            <a:noFill/>
          </a:ln>
        </p:spPr>
        <p:txBody>
          <a:bodyPr anchorCtr="0" anchor="t" bIns="0" lIns="0" spcFirstLastPara="1" rIns="0" wrap="square" tIns="0">
            <a:noAutofit/>
          </a:bodyPr>
          <a:lstStyle/>
          <a:p>
            <a:pPr indent="0" lvl="0" marL="0" rtl="0" algn="l">
              <a:lnSpc>
                <a:spcPct val="107916"/>
              </a:lnSpc>
              <a:spcBef>
                <a:spcPts val="0"/>
              </a:spcBef>
              <a:spcAft>
                <a:spcPts val="0"/>
              </a:spcAft>
              <a:buClr>
                <a:schemeClr val="dk1"/>
              </a:buClr>
              <a:buSzPts val="1100"/>
              <a:buFont typeface="Arial"/>
              <a:buNone/>
            </a:pPr>
            <a:r>
              <a:rPr lang="es-ES" sz="2600">
                <a:solidFill>
                  <a:schemeClr val="dk1"/>
                </a:solidFill>
                <a:latin typeface="Source Sans Pro"/>
                <a:ea typeface="Source Sans Pro"/>
                <a:cs typeface="Source Sans Pro"/>
                <a:sym typeface="Source Sans Pro"/>
              </a:rPr>
              <a:t>Al utilizar nuestro servicio de Odoo hosting, los clientes tienen la libertad de elegir qué módulos de Odoo desean utilizar y cómo personalizarlos. También pueden integrar su aplicación con otros servicios en la nube, como Google Drive o Dropbox, lo que permite una mayor colaboración y productividad de forma conjunta en la empresa.</a:t>
            </a:r>
            <a:endParaRPr sz="26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rPr b="1" lang="es-ES" sz="2600">
                <a:solidFill>
                  <a:srgbClr val="57354D"/>
                </a:solidFill>
                <a:latin typeface="Source Sans Pro"/>
                <a:ea typeface="Source Sans Pro"/>
                <a:cs typeface="Source Sans Pro"/>
                <a:sym typeface="Source Sans Pro"/>
              </a:rPr>
              <a:t>Integrable</a:t>
            </a:r>
            <a:r>
              <a:rPr lang="es-ES" sz="2600">
                <a:solidFill>
                  <a:schemeClr val="dk1"/>
                </a:solidFill>
                <a:latin typeface="Source Sans Pro"/>
                <a:ea typeface="Source Sans Pro"/>
                <a:cs typeface="Source Sans Pro"/>
                <a:sym typeface="Source Sans Pro"/>
              </a:rPr>
              <a:t>: Se puede integrar con muchas otras plataformas. Almacenamiento propio (Longhorn) — Aunque se puede unir a varios otros repositorios de almacenamiento.</a:t>
            </a:r>
            <a:endParaRPr sz="26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rPr lang="es-ES" sz="2600">
                <a:solidFill>
                  <a:schemeClr val="dk1"/>
                </a:solidFill>
                <a:latin typeface="Source Sans Pro"/>
                <a:ea typeface="Source Sans Pro"/>
                <a:cs typeface="Source Sans Pro"/>
                <a:sym typeface="Source Sans Pro"/>
              </a:rPr>
              <a:t>Asimismo es flexible para aceptar a distintos repositorios no limitados a una sola tecnología como la competencia.</a:t>
            </a:r>
            <a:endParaRPr sz="26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rPr lang="es-ES" sz="2600">
                <a:solidFill>
                  <a:schemeClr val="dk1"/>
                </a:solidFill>
                <a:latin typeface="Source Sans Pro"/>
                <a:ea typeface="Source Sans Pro"/>
                <a:cs typeface="Source Sans Pro"/>
                <a:sym typeface="Source Sans Pro"/>
              </a:rPr>
              <a:t>Es posible la adición de capas, ej. redis, sesiones. CDN para optimización de las imágenes. Redirecciones con seguimiento.</a:t>
            </a:r>
            <a:endParaRPr sz="26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marR="0" rtl="0" algn="l">
              <a:lnSpc>
                <a:spcPct val="107916"/>
              </a:lnSpc>
              <a:spcBef>
                <a:spcPts val="800"/>
              </a:spcBef>
              <a:spcAft>
                <a:spcPts val="800"/>
              </a:spcAft>
              <a:buClr>
                <a:schemeClr val="dk1"/>
              </a:buClr>
              <a:buSzPts val="1100"/>
              <a:buFont typeface="Arial"/>
              <a:buNone/>
            </a:pPr>
            <a:r>
              <a:t/>
            </a:r>
            <a:endParaRPr b="1" sz="2000">
              <a:solidFill>
                <a:schemeClr val="dk1"/>
              </a:solidFill>
              <a:latin typeface="Calibri"/>
              <a:ea typeface="Calibri"/>
              <a:cs typeface="Calibri"/>
              <a:sym typeface="Calibri"/>
            </a:endParaRPr>
          </a:p>
        </p:txBody>
      </p:sp>
      <p:sp>
        <p:nvSpPr>
          <p:cNvPr id="246" name="Google Shape;246;g2501c3fd7f4_3_250"/>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247" name="Google Shape;247;g2501c3fd7f4_3_250"/>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248" name="Google Shape;248;g2501c3fd7f4_3_250"/>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501c3fd7f4_3_250"/>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2501c3fd7f4_3_250"/>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Propuesta de valor</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251" name="Google Shape;251;g2501c3fd7f4_3_250"/>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Intro           </a:t>
            </a:r>
            <a:r>
              <a:rPr b="1" lang="es-ES" sz="2650">
                <a:solidFill>
                  <a:srgbClr val="D8C700"/>
                </a:solidFill>
                <a:latin typeface="Source Sans Pro"/>
                <a:ea typeface="Source Sans Pro"/>
                <a:cs typeface="Source Sans Pro"/>
                <a:sym typeface="Source Sans Pro"/>
              </a:rPr>
              <a:t>Propuesta </a:t>
            </a:r>
            <a:r>
              <a:rPr lang="es-ES" sz="2650">
                <a:solidFill>
                  <a:srgbClr val="999999"/>
                </a:solidFill>
                <a:latin typeface="Source Sans Pro"/>
                <a:ea typeface="Source Sans Pro"/>
                <a:cs typeface="Source Sans Pro"/>
                <a:sym typeface="Source Sans Pro"/>
              </a:rPr>
              <a:t>         Ventajas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252" name="Google Shape;252;g2501c3fd7f4_3_250"/>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253" name="Google Shape;253;g2501c3fd7f4_3_250"/>
          <p:cNvPicPr preferRelativeResize="0"/>
          <p:nvPr/>
        </p:nvPicPr>
        <p:blipFill>
          <a:blip r:embed="rId3">
            <a:alphaModFix/>
          </a:blip>
          <a:stretch>
            <a:fillRect/>
          </a:stretch>
        </p:blipFill>
        <p:spPr>
          <a:xfrm>
            <a:off x="807750" y="-25675"/>
            <a:ext cx="16672498" cy="616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501c3fd7f4_3_263"/>
          <p:cNvSpPr/>
          <p:nvPr/>
        </p:nvSpPr>
        <p:spPr>
          <a:xfrm>
            <a:off x="2596575" y="2397700"/>
            <a:ext cx="6940200" cy="986100"/>
          </a:xfrm>
          <a:prstGeom prst="rect">
            <a:avLst/>
          </a:prstGeom>
          <a:noFill/>
          <a:ln>
            <a:noFill/>
          </a:ln>
        </p:spPr>
        <p:txBody>
          <a:bodyPr anchorCtr="0" anchor="t" bIns="0" lIns="0" spcFirstLastPara="1" rIns="0" wrap="square" tIns="0">
            <a:noAutofit/>
          </a:bodyPr>
          <a:lstStyle/>
          <a:p>
            <a:pPr indent="0" lvl="0" marL="0" rtl="0" algn="ctr">
              <a:lnSpc>
                <a:spcPct val="97012"/>
              </a:lnSpc>
              <a:spcBef>
                <a:spcPts val="0"/>
              </a:spcBef>
              <a:spcAft>
                <a:spcPts val="0"/>
              </a:spcAft>
              <a:buClr>
                <a:schemeClr val="dk1"/>
              </a:buClr>
              <a:buSzPts val="8000"/>
              <a:buFont typeface="Arial"/>
              <a:buNone/>
            </a:pPr>
            <a:r>
              <a:rPr lang="es-ES" sz="8000">
                <a:solidFill>
                  <a:srgbClr val="254959"/>
                </a:solidFill>
                <a:latin typeface="Source Sans Pro"/>
                <a:ea typeface="Source Sans Pro"/>
                <a:cs typeface="Source Sans Pro"/>
                <a:sym typeface="Source Sans Pro"/>
              </a:rPr>
              <a:t>ACCESIBILIDAD</a:t>
            </a:r>
            <a:endParaRPr i="0" sz="8000" u="none" cap="none" strike="noStrike">
              <a:solidFill>
                <a:srgbClr val="254959"/>
              </a:solidFill>
              <a:latin typeface="Source Sans Pro"/>
              <a:ea typeface="Source Sans Pro"/>
              <a:cs typeface="Source Sans Pro"/>
              <a:sym typeface="Source Sans Pro"/>
            </a:endParaRPr>
          </a:p>
        </p:txBody>
      </p:sp>
      <p:sp>
        <p:nvSpPr>
          <p:cNvPr id="259" name="Google Shape;259;g2501c3fd7f4_3_263"/>
          <p:cNvSpPr/>
          <p:nvPr/>
        </p:nvSpPr>
        <p:spPr>
          <a:xfrm>
            <a:off x="9158225" y="4608993"/>
            <a:ext cx="8461200" cy="3589500"/>
          </a:xfrm>
          <a:prstGeom prst="rect">
            <a:avLst/>
          </a:prstGeom>
          <a:noFill/>
          <a:ln>
            <a:noFill/>
          </a:ln>
        </p:spPr>
        <p:txBody>
          <a:bodyPr anchorCtr="0" anchor="t" bIns="0" lIns="0" spcFirstLastPara="1" rIns="0" wrap="square" tIns="0">
            <a:noAutofit/>
          </a:bodyPr>
          <a:lstStyle/>
          <a:p>
            <a:pPr indent="0" lvl="0" marL="914400" marR="0" rtl="0" algn="l">
              <a:lnSpc>
                <a:spcPct val="130229"/>
              </a:lnSpc>
              <a:spcBef>
                <a:spcPts val="0"/>
              </a:spcBef>
              <a:spcAft>
                <a:spcPts val="0"/>
              </a:spcAft>
              <a:buClr>
                <a:srgbClr val="000000"/>
              </a:buClr>
              <a:buSzPts val="2170"/>
              <a:buFont typeface="Arial"/>
              <a:buNone/>
            </a:pPr>
            <a:r>
              <a:t/>
            </a:r>
            <a:endParaRPr b="0" i="0" sz="2170" u="none" cap="none" strike="noStrike">
              <a:solidFill>
                <a:srgbClr val="000000"/>
              </a:solidFill>
              <a:latin typeface="Arial"/>
              <a:ea typeface="Arial"/>
              <a:cs typeface="Arial"/>
              <a:sym typeface="Arial"/>
            </a:endParaRPr>
          </a:p>
        </p:txBody>
      </p:sp>
      <p:sp>
        <p:nvSpPr>
          <p:cNvPr id="260" name="Google Shape;260;g2501c3fd7f4_3_263"/>
          <p:cNvSpPr/>
          <p:nvPr/>
        </p:nvSpPr>
        <p:spPr>
          <a:xfrm>
            <a:off x="2596575" y="3640825"/>
            <a:ext cx="14089200" cy="5158500"/>
          </a:xfrm>
          <a:prstGeom prst="rect">
            <a:avLst/>
          </a:prstGeom>
          <a:noFill/>
          <a:ln>
            <a:noFill/>
          </a:ln>
        </p:spPr>
        <p:txBody>
          <a:bodyPr anchorCtr="0" anchor="t" bIns="0" lIns="0" spcFirstLastPara="1" rIns="0" wrap="square" tIns="0">
            <a:noAutofit/>
          </a:bodyPr>
          <a:lstStyle/>
          <a:p>
            <a:pPr indent="0" lvl="0" marL="0" rtl="0" algn="l">
              <a:lnSpc>
                <a:spcPct val="107916"/>
              </a:lnSpc>
              <a:spcBef>
                <a:spcPts val="0"/>
              </a:spcBef>
              <a:spcAft>
                <a:spcPts val="0"/>
              </a:spcAft>
              <a:buClr>
                <a:schemeClr val="dk1"/>
              </a:buClr>
              <a:buSzPts val="1100"/>
              <a:buFont typeface="Arial"/>
              <a:buNone/>
            </a:pPr>
            <a:r>
              <a:rPr lang="es-ES" sz="2700">
                <a:solidFill>
                  <a:schemeClr val="dk1"/>
                </a:solidFill>
                <a:latin typeface="Source Sans Pro"/>
                <a:ea typeface="Source Sans Pro"/>
                <a:cs typeface="Source Sans Pro"/>
                <a:sym typeface="Source Sans Pro"/>
              </a:rPr>
              <a:t>Al alojar su aplicación Odoo en la nube, nuestros clientes pueden acceder a ella desde cualquier lugar y en cualquier momento, siempre que tengan una conexión a Internet. Esto significa que no importa dónde te encuentres, siempre tendrás acceso a tu información y podrás tomar decisiones informadas en tiempo real.</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Calibri"/>
              <a:ea typeface="Calibri"/>
              <a:cs typeface="Calibri"/>
              <a:sym typeface="Calibri"/>
            </a:endParaRPr>
          </a:p>
          <a:p>
            <a:pPr indent="0" lvl="0" marL="0" rtl="0" algn="l">
              <a:lnSpc>
                <a:spcPct val="107916"/>
              </a:lnSpc>
              <a:spcBef>
                <a:spcPts val="800"/>
              </a:spcBef>
              <a:spcAft>
                <a:spcPts val="0"/>
              </a:spcAft>
              <a:buClr>
                <a:schemeClr val="dk1"/>
              </a:buClr>
              <a:buSzPts val="1100"/>
              <a:buFont typeface="Arial"/>
              <a:buNone/>
            </a:pPr>
            <a:r>
              <a:rPr lang="es-ES" sz="2700">
                <a:solidFill>
                  <a:schemeClr val="dk1"/>
                </a:solidFill>
                <a:latin typeface="Source Sans Pro"/>
                <a:ea typeface="Source Sans Pro"/>
                <a:cs typeface="Source Sans Pro"/>
                <a:sym typeface="Source Sans Pro"/>
              </a:rPr>
              <a:t>Todo el sistema se gestiona a través de un portal web, para que sea posible administrar desde cualquier dispositivo, podrás administrar tu sistema desde tu teléfono móvil , por ejemplo, cuando te encuentres fuera de tu lugar de trabajo.</a:t>
            </a:r>
            <a:endParaRPr sz="26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rtl="0" algn="l">
              <a:lnSpc>
                <a:spcPct val="107916"/>
              </a:lnSpc>
              <a:spcBef>
                <a:spcPts val="800"/>
              </a:spcBef>
              <a:spcAft>
                <a:spcPts val="0"/>
              </a:spcAft>
              <a:buClr>
                <a:schemeClr val="dk1"/>
              </a:buClr>
              <a:buSzPts val="1100"/>
              <a:buFont typeface="Arial"/>
              <a:buNone/>
            </a:pPr>
            <a:r>
              <a:t/>
            </a:r>
            <a:endParaRPr sz="2700">
              <a:solidFill>
                <a:schemeClr val="dk1"/>
              </a:solidFill>
              <a:latin typeface="Source Sans Pro"/>
              <a:ea typeface="Source Sans Pro"/>
              <a:cs typeface="Source Sans Pro"/>
              <a:sym typeface="Source Sans Pro"/>
            </a:endParaRPr>
          </a:p>
          <a:p>
            <a:pPr indent="0" lvl="0" marL="0" marR="0" rtl="0" algn="l">
              <a:lnSpc>
                <a:spcPct val="107916"/>
              </a:lnSpc>
              <a:spcBef>
                <a:spcPts val="800"/>
              </a:spcBef>
              <a:spcAft>
                <a:spcPts val="800"/>
              </a:spcAft>
              <a:buClr>
                <a:schemeClr val="dk1"/>
              </a:buClr>
              <a:buSzPts val="1100"/>
              <a:buFont typeface="Arial"/>
              <a:buNone/>
            </a:pPr>
            <a:r>
              <a:t/>
            </a:r>
            <a:endParaRPr b="1" sz="2000">
              <a:solidFill>
                <a:schemeClr val="dk1"/>
              </a:solidFill>
              <a:latin typeface="Calibri"/>
              <a:ea typeface="Calibri"/>
              <a:cs typeface="Calibri"/>
              <a:sym typeface="Calibri"/>
            </a:endParaRPr>
          </a:p>
        </p:txBody>
      </p:sp>
      <p:sp>
        <p:nvSpPr>
          <p:cNvPr id="261" name="Google Shape;261;g2501c3fd7f4_3_263"/>
          <p:cNvSpPr txBox="1"/>
          <p:nvPr/>
        </p:nvSpPr>
        <p:spPr>
          <a:xfrm>
            <a:off x="2596572" y="1138977"/>
            <a:ext cx="15291900" cy="10017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s-ES" sz="6900">
                <a:solidFill>
                  <a:srgbClr val="EEEEEE"/>
                </a:solidFill>
                <a:latin typeface="Source Sans Pro"/>
                <a:ea typeface="Source Sans Pro"/>
                <a:cs typeface="Source Sans Pro"/>
                <a:sym typeface="Source Sans Pro"/>
              </a:rPr>
              <a:t> </a:t>
            </a:r>
            <a:endParaRPr b="1" sz="6900">
              <a:solidFill>
                <a:srgbClr val="EEEEEE"/>
              </a:solidFill>
              <a:latin typeface="Source Sans Pro"/>
              <a:ea typeface="Source Sans Pro"/>
              <a:cs typeface="Source Sans Pro"/>
              <a:sym typeface="Source Sans Pro"/>
            </a:endParaRPr>
          </a:p>
        </p:txBody>
      </p:sp>
      <p:sp>
        <p:nvSpPr>
          <p:cNvPr id="262" name="Google Shape;262;g2501c3fd7f4_3_263"/>
          <p:cNvSpPr txBox="1"/>
          <p:nvPr/>
        </p:nvSpPr>
        <p:spPr>
          <a:xfrm rot="-5400000">
            <a:off x="12769304" y="4778688"/>
            <a:ext cx="10287000" cy="729600"/>
          </a:xfrm>
          <a:prstGeom prst="rect">
            <a:avLst/>
          </a:prstGeom>
          <a:solidFill>
            <a:srgbClr val="1EA9E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5400">
              <a:solidFill>
                <a:srgbClr val="EEEEEE"/>
              </a:solidFill>
              <a:latin typeface="Source Sans Pro"/>
              <a:ea typeface="Source Sans Pro"/>
              <a:cs typeface="Source Sans Pro"/>
              <a:sym typeface="Source Sans Pro"/>
            </a:endParaRPr>
          </a:p>
          <a:p>
            <a:pPr indent="0" lvl="0" marL="0" rtl="0" algn="ctr">
              <a:spcBef>
                <a:spcPts val="0"/>
              </a:spcBef>
              <a:spcAft>
                <a:spcPts val="0"/>
              </a:spcAft>
              <a:buNone/>
            </a:pPr>
            <a:r>
              <a:t/>
            </a:r>
            <a:endParaRPr sz="1250">
              <a:solidFill>
                <a:srgbClr val="1EA9E1"/>
              </a:solidFill>
              <a:latin typeface="Source Sans Pro"/>
              <a:ea typeface="Source Sans Pro"/>
              <a:cs typeface="Source Sans Pro"/>
              <a:sym typeface="Source Sans Pro"/>
            </a:endParaRPr>
          </a:p>
        </p:txBody>
      </p:sp>
      <p:sp>
        <p:nvSpPr>
          <p:cNvPr id="263" name="Google Shape;263;g2501c3fd7f4_3_263"/>
          <p:cNvSpPr/>
          <p:nvPr/>
        </p:nvSpPr>
        <p:spPr>
          <a:xfrm>
            <a:off x="2596572" y="1431899"/>
            <a:ext cx="14933100" cy="7086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501c3fd7f4_3_263"/>
          <p:cNvSpPr/>
          <p:nvPr/>
        </p:nvSpPr>
        <p:spPr>
          <a:xfrm>
            <a:off x="17888398" y="16760"/>
            <a:ext cx="399600" cy="10270200"/>
          </a:xfrm>
          <a:prstGeom prst="rect">
            <a:avLst/>
          </a:prstGeom>
          <a:solidFill>
            <a:srgbClr val="000000">
              <a:alpha val="52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2501c3fd7f4_3_263"/>
          <p:cNvSpPr txBox="1"/>
          <p:nvPr/>
        </p:nvSpPr>
        <p:spPr>
          <a:xfrm>
            <a:off x="2673940" y="1431897"/>
            <a:ext cx="15511800" cy="1005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s-ES" sz="4150">
                <a:solidFill>
                  <a:srgbClr val="EEEEEE"/>
                </a:solidFill>
                <a:latin typeface="Source Sans Pro"/>
                <a:ea typeface="Source Sans Pro"/>
                <a:cs typeface="Source Sans Pro"/>
                <a:sym typeface="Source Sans Pro"/>
              </a:rPr>
              <a:t>Propuesta de valor</a:t>
            </a:r>
            <a:endParaRPr sz="8300">
              <a:solidFill>
                <a:srgbClr val="EEEEEE"/>
              </a:solidFill>
              <a:latin typeface="Source Sans Pro"/>
              <a:ea typeface="Source Sans Pro"/>
              <a:cs typeface="Source Sans Pro"/>
              <a:sym typeface="Source Sans Pro"/>
            </a:endParaRPr>
          </a:p>
          <a:p>
            <a:pPr indent="0" lvl="0" marL="0" rtl="0" algn="l">
              <a:spcBef>
                <a:spcPts val="0"/>
              </a:spcBef>
              <a:spcAft>
                <a:spcPts val="0"/>
              </a:spcAft>
              <a:buNone/>
            </a:pPr>
            <a:r>
              <a:t/>
            </a:r>
            <a:endParaRPr b="1" sz="1600">
              <a:solidFill>
                <a:srgbClr val="EEEEEE"/>
              </a:solidFill>
            </a:endParaRPr>
          </a:p>
        </p:txBody>
      </p:sp>
      <p:sp>
        <p:nvSpPr>
          <p:cNvPr id="266" name="Google Shape;266;g2501c3fd7f4_3_263"/>
          <p:cNvSpPr txBox="1"/>
          <p:nvPr/>
        </p:nvSpPr>
        <p:spPr>
          <a:xfrm>
            <a:off x="1722000" y="609035"/>
            <a:ext cx="13884000" cy="708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s-ES" sz="1250">
                <a:solidFill>
                  <a:srgbClr val="000000"/>
                </a:solidFill>
                <a:latin typeface="Source Sans Pro"/>
                <a:ea typeface="Source Sans Pro"/>
                <a:cs typeface="Source Sans Pro"/>
                <a:sym typeface="Source Sans Pro"/>
              </a:rPr>
              <a:t>          </a:t>
            </a:r>
            <a:r>
              <a:rPr lang="es-ES" sz="2650">
                <a:solidFill>
                  <a:srgbClr val="999999"/>
                </a:solidFill>
                <a:latin typeface="Source Sans Pro"/>
                <a:ea typeface="Source Sans Pro"/>
                <a:cs typeface="Source Sans Pro"/>
                <a:sym typeface="Source Sans Pro"/>
              </a:rPr>
              <a:t>Intro           </a:t>
            </a:r>
            <a:r>
              <a:rPr b="1" lang="es-ES" sz="2650">
                <a:solidFill>
                  <a:srgbClr val="D8C700"/>
                </a:solidFill>
                <a:latin typeface="Source Sans Pro"/>
                <a:ea typeface="Source Sans Pro"/>
                <a:cs typeface="Source Sans Pro"/>
                <a:sym typeface="Source Sans Pro"/>
              </a:rPr>
              <a:t>Propuesta </a:t>
            </a:r>
            <a:r>
              <a:rPr lang="es-ES" sz="2650">
                <a:solidFill>
                  <a:srgbClr val="999999"/>
                </a:solidFill>
                <a:latin typeface="Source Sans Pro"/>
                <a:ea typeface="Source Sans Pro"/>
                <a:cs typeface="Source Sans Pro"/>
                <a:sym typeface="Source Sans Pro"/>
              </a:rPr>
              <a:t>         Ventajas          Contacto                  </a:t>
            </a:r>
            <a:endParaRPr sz="6800">
              <a:solidFill>
                <a:srgbClr val="999999"/>
              </a:solidFill>
              <a:latin typeface="Source Sans Pro"/>
              <a:ea typeface="Source Sans Pro"/>
              <a:cs typeface="Source Sans Pro"/>
              <a:sym typeface="Source Sans Pro"/>
            </a:endParaRPr>
          </a:p>
          <a:p>
            <a:pPr indent="0" lvl="0" marL="0" rtl="0" algn="r">
              <a:spcBef>
                <a:spcPts val="0"/>
              </a:spcBef>
              <a:spcAft>
                <a:spcPts val="0"/>
              </a:spcAft>
              <a:buNone/>
            </a:pPr>
            <a:r>
              <a:t/>
            </a:r>
            <a:endParaRPr sz="2650">
              <a:solidFill>
                <a:srgbClr val="1EA9E1"/>
              </a:solidFill>
              <a:latin typeface="Source Sans Pro"/>
              <a:ea typeface="Source Sans Pro"/>
              <a:cs typeface="Source Sans Pro"/>
              <a:sym typeface="Source Sans Pro"/>
            </a:endParaRPr>
          </a:p>
        </p:txBody>
      </p:sp>
      <p:sp>
        <p:nvSpPr>
          <p:cNvPr id="267" name="Google Shape;267;g2501c3fd7f4_3_263"/>
          <p:cNvSpPr/>
          <p:nvPr/>
        </p:nvSpPr>
        <p:spPr>
          <a:xfrm>
            <a:off x="14711025" y="9468750"/>
            <a:ext cx="2555100" cy="394500"/>
          </a:xfrm>
          <a:prstGeom prst="rect">
            <a:avLst/>
          </a:prstGeom>
          <a:noFill/>
          <a:ln>
            <a:noFill/>
          </a:ln>
        </p:spPr>
        <p:txBody>
          <a:bodyPr anchorCtr="0" anchor="t" bIns="0" lIns="0" spcFirstLastPara="1" rIns="0" wrap="square" tIns="0">
            <a:noAutofit/>
          </a:bodyPr>
          <a:lstStyle/>
          <a:p>
            <a:pPr indent="0" lvl="0" marL="0" marR="0" rtl="0" algn="l">
              <a:lnSpc>
                <a:spcPct val="120000"/>
              </a:lnSpc>
              <a:spcBef>
                <a:spcPts val="0"/>
              </a:spcBef>
              <a:spcAft>
                <a:spcPts val="0"/>
              </a:spcAft>
              <a:buClr>
                <a:srgbClr val="000000"/>
              </a:buClr>
              <a:buSzPts val="1800"/>
              <a:buFont typeface="Arial"/>
              <a:buNone/>
            </a:pPr>
            <a:r>
              <a:rPr b="1" lang="es-ES" sz="2600">
                <a:solidFill>
                  <a:srgbClr val="878787"/>
                </a:solidFill>
                <a:latin typeface="Source Sans Pro"/>
                <a:ea typeface="Source Sans Pro"/>
                <a:cs typeface="Source Sans Pro"/>
                <a:sym typeface="Source Sans Pro"/>
              </a:rPr>
              <a:t>odoohosting.io</a:t>
            </a:r>
            <a:endParaRPr b="1" i="0" sz="2600" u="none" cap="none" strike="noStrike">
              <a:solidFill>
                <a:srgbClr val="000000"/>
              </a:solidFill>
              <a:latin typeface="Source Sans Pro"/>
              <a:ea typeface="Source Sans Pro"/>
              <a:cs typeface="Source Sans Pro"/>
              <a:sym typeface="Source Sans Pro"/>
            </a:endParaRPr>
          </a:p>
        </p:txBody>
      </p:sp>
      <p:pic>
        <p:nvPicPr>
          <p:cNvPr id="268" name="Google Shape;268;g2501c3fd7f4_3_263"/>
          <p:cNvPicPr preferRelativeResize="0"/>
          <p:nvPr/>
        </p:nvPicPr>
        <p:blipFill>
          <a:blip r:embed="rId3">
            <a:alphaModFix/>
          </a:blip>
          <a:stretch>
            <a:fillRect/>
          </a:stretch>
        </p:blipFill>
        <p:spPr>
          <a:xfrm>
            <a:off x="807750" y="-25675"/>
            <a:ext cx="16672498" cy="616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