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iNeY/iMtlK8eoCyhHkJk/+E9EW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s-AD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4f28d5562c_0_1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24f28d5562c_0_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4f367dbf21_1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g24f367dbf21_1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24f28d5562c_0_2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g24f28d5562c_0_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4f28d5562c_0_32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" name="Google Shape;121;g24f28d5562c_0_3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D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D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D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AD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hyperlink" Target="https://github.com/OCA/l10n-spain/tree/14.0/l10n_es_pos_by_device" TargetMode="External"/><Relationship Id="rId5" Type="http://schemas.openxmlformats.org/officeDocument/2006/relationships/hyperlink" Target="https://github.com/OCA/l10n-spain/pull/2974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iagrama&#10;&#10;Descripción generada automáticamente" id="88" name="Google Shape;88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792949" y="4666344"/>
            <a:ext cx="10570800" cy="16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None/>
            </a:pPr>
            <a:r>
              <a:rPr lang="es-AD" sz="3100">
                <a:solidFill>
                  <a:schemeClr val="lt1"/>
                </a:solidFill>
              </a:rPr>
              <a:t>Punto de venta adaptado a la legislación española por dispositivo (l10n_es_pos_by_device)</a:t>
            </a:r>
            <a:endParaRPr sz="3300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</a:pPr>
            <a:r>
              <a:rPr lang="es-AD" sz="2700">
                <a:solidFill>
                  <a:schemeClr val="lt1"/>
                </a:solidFill>
              </a:rPr>
              <a:t>Presentación del módulo + demo</a:t>
            </a:r>
            <a:endParaRPr sz="27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3697" y="152400"/>
            <a:ext cx="11667779" cy="422744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2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AD"/>
              <a:t>Contexto. </a:t>
            </a:r>
            <a:r>
              <a:rPr lang="es-AD"/>
              <a:t>¿Dónde se ha visto el problema?</a:t>
            </a:r>
            <a:endParaRPr/>
          </a:p>
        </p:txBody>
      </p:sp>
      <p:sp>
        <p:nvSpPr>
          <p:cNvPr id="96" name="Google Shape;96;p2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b="1" lang="es-AD"/>
              <a:t>Restaurantes</a:t>
            </a:r>
            <a:r>
              <a:rPr lang="es-AD"/>
              <a:t> con empleados de mesa en mesa </a:t>
            </a:r>
            <a:r>
              <a:rPr b="1" lang="es-AD"/>
              <a:t>con diferentes tablets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b="1" lang="es-AD"/>
              <a:t>Almacenes</a:t>
            </a:r>
            <a:r>
              <a:rPr lang="es-AD"/>
              <a:t> grandes con varios dependientes, cada uno con un </a:t>
            </a:r>
            <a:r>
              <a:rPr b="1" lang="es-AD"/>
              <a:t>dispositivo diferente</a:t>
            </a:r>
            <a:endParaRPr/>
          </a:p>
        </p:txBody>
      </p:sp>
      <p:pic>
        <p:nvPicPr>
          <p:cNvPr id="97" name="Google Shape;97;p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52725" y="3404200"/>
            <a:ext cx="3309725" cy="3174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Google Shape;102;g24f28d5562c_0_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3697" y="152400"/>
            <a:ext cx="11667778" cy="422744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g24f28d5562c_0_11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AD"/>
              <a:t>Necesidad del módulo</a:t>
            </a:r>
            <a:endParaRPr/>
          </a:p>
        </p:txBody>
      </p:sp>
      <p:sp>
        <p:nvSpPr>
          <p:cNvPr id="104" name="Google Shape;104;g24f28d5562c_0_11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s-AD"/>
              <a:t>Cubrir</a:t>
            </a:r>
            <a:r>
              <a:rPr b="1" lang="es-AD"/>
              <a:t> requerimiento legal</a:t>
            </a:r>
            <a:r>
              <a:rPr lang="es-AD"/>
              <a:t> en caso de dispositivos con </a:t>
            </a:r>
            <a:r>
              <a:rPr b="1" lang="es-AD"/>
              <a:t>pérdidas de conexión</a:t>
            </a:r>
            <a:endParaRPr b="1"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b="1" lang="es-AD"/>
              <a:t>Número</a:t>
            </a:r>
            <a:r>
              <a:rPr lang="es-AD"/>
              <a:t> de factura simplificada </a:t>
            </a:r>
            <a:r>
              <a:rPr b="1" lang="es-AD"/>
              <a:t>repetido</a:t>
            </a:r>
            <a:r>
              <a:rPr lang="es-AD"/>
              <a:t>. </a:t>
            </a:r>
            <a:r>
              <a:rPr b="1" lang="es-AD"/>
              <a:t>l10n_es_pos repite</a:t>
            </a:r>
            <a:r>
              <a:rPr lang="es-AD"/>
              <a:t> números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b="1" lang="es-AD"/>
              <a:t>Confusión</a:t>
            </a:r>
            <a:r>
              <a:rPr lang="es-AD"/>
              <a:t> </a:t>
            </a:r>
            <a:r>
              <a:rPr b="1" lang="es-AD"/>
              <a:t>para identificar</a:t>
            </a:r>
            <a:r>
              <a:rPr lang="es-AD"/>
              <a:t> las facturas simplificadas de los clientes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b="1" lang="es-AD"/>
              <a:t>Hacienda</a:t>
            </a:r>
            <a:r>
              <a:rPr lang="es-AD"/>
              <a:t> (TicketBAI) </a:t>
            </a:r>
            <a:r>
              <a:rPr b="1" lang="es-AD"/>
              <a:t>rechaza </a:t>
            </a:r>
            <a:r>
              <a:rPr lang="es-AD"/>
              <a:t>los duplicados</a:t>
            </a:r>
            <a:endParaRPr/>
          </a:p>
        </p:txBody>
      </p:sp>
      <p:sp>
        <p:nvSpPr>
          <p:cNvPr id="105" name="Google Shape;105;g24f28d5562c_0_11"/>
          <p:cNvSpPr/>
          <p:nvPr/>
        </p:nvSpPr>
        <p:spPr>
          <a:xfrm>
            <a:off x="5637250" y="2639975"/>
            <a:ext cx="258000" cy="5160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g24f367dbf21_1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3697" y="152400"/>
            <a:ext cx="11667778" cy="422744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g24f367dbf21_1_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AD"/>
              <a:t>Solución</a:t>
            </a:r>
            <a:endParaRPr/>
          </a:p>
        </p:txBody>
      </p:sp>
      <p:sp>
        <p:nvSpPr>
          <p:cNvPr id="112" name="Google Shape;112;g24f367dbf21_1_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b="1" lang="es-AD"/>
              <a:t>Primera propuesta</a:t>
            </a:r>
            <a:r>
              <a:rPr lang="es-AD"/>
              <a:t>: Crear </a:t>
            </a:r>
            <a:r>
              <a:rPr b="1" lang="es-AD"/>
              <a:t>secuencia</a:t>
            </a:r>
            <a:r>
              <a:rPr lang="es-AD"/>
              <a:t> diferente </a:t>
            </a:r>
            <a:r>
              <a:rPr b="1" lang="es-AD"/>
              <a:t>por cada empleado</a:t>
            </a:r>
            <a:endParaRPr b="1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b="1" lang="es-AD"/>
              <a:t>Problema</a:t>
            </a:r>
            <a:r>
              <a:rPr lang="es-AD"/>
              <a:t>: El empleado puede utilizar varios dispositivos </a:t>
            </a:r>
            <a:r>
              <a:rPr b="1" lang="es-AD"/>
              <a:t>DESCARTADO</a:t>
            </a:r>
            <a:endParaRPr b="1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b="1" lang="es-AD"/>
              <a:t>Solución definitiva</a:t>
            </a:r>
            <a:r>
              <a:rPr lang="es-AD"/>
              <a:t>: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s-AD"/>
              <a:t>Crear </a:t>
            </a:r>
            <a:r>
              <a:rPr b="1" lang="es-AD"/>
              <a:t>concepto de dispositivo</a:t>
            </a:r>
            <a:r>
              <a:rPr lang="es-AD"/>
              <a:t> físico en Odoo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s-AD"/>
              <a:t>Asignar una </a:t>
            </a:r>
            <a:r>
              <a:rPr b="1" lang="es-AD"/>
              <a:t>secuencia única</a:t>
            </a:r>
            <a:r>
              <a:rPr lang="es-AD"/>
              <a:t> </a:t>
            </a:r>
            <a:r>
              <a:rPr b="1" lang="es-AD"/>
              <a:t>a cada dispositivo</a:t>
            </a:r>
            <a:r>
              <a:rPr lang="es-AD"/>
              <a:t> (si se activa por compañía)</a:t>
            </a:r>
            <a:endParaRPr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b="1" lang="es-AD"/>
              <a:t>Asignación </a:t>
            </a:r>
            <a:r>
              <a:rPr b="1" lang="es-AD" u="sng"/>
              <a:t>única</a:t>
            </a:r>
            <a:r>
              <a:rPr b="1" lang="es-AD"/>
              <a:t> del dispositivo</a:t>
            </a:r>
            <a:r>
              <a:rPr lang="es-AD"/>
              <a:t> al abrir sesión</a:t>
            </a:r>
            <a:endParaRPr b="1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s-AD"/>
              <a:t>En caso de pérdida de conexión secuencias únicas y correlativas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g24f28d5562c_0_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3697" y="152400"/>
            <a:ext cx="11667778" cy="422744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g24f28d5562c_0_2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AD"/>
              <a:t>Demostración (vídeo)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g24f28d5562c_0_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3697" y="152400"/>
            <a:ext cx="11667778" cy="422744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g24f28d5562c_0_32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s-AD"/>
              <a:t>Disponibilidad del módulo</a:t>
            </a:r>
            <a:endParaRPr/>
          </a:p>
        </p:txBody>
      </p:sp>
      <p:sp>
        <p:nvSpPr>
          <p:cNvPr id="125" name="Google Shape;125;g24f28d5562c_0_32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06400" lvl="0" marL="457200" rtl="0" algn="l">
              <a:spcBef>
                <a:spcPts val="1000"/>
              </a:spcBef>
              <a:spcAft>
                <a:spcPts val="0"/>
              </a:spcAft>
              <a:buSzPts val="2800"/>
              <a:buChar char="•"/>
            </a:pPr>
            <a:r>
              <a:rPr b="1" lang="es-AD"/>
              <a:t>V14: </a:t>
            </a:r>
            <a:r>
              <a:rPr b="1" lang="es-AD" sz="2200" u="sng">
                <a:solidFill>
                  <a:schemeClr val="hlink"/>
                </a:solidFill>
                <a:hlinkClick r:id="rId4"/>
              </a:rPr>
              <a:t>https://github.com/OCA/l10n-spain/tree/14.0/l10n_es_pos_by_device</a:t>
            </a:r>
            <a:endParaRPr b="1" sz="22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b="1" lang="es-AD"/>
              <a:t>V15: </a:t>
            </a:r>
            <a:r>
              <a:rPr b="1" lang="es-AD" sz="2200" u="sng">
                <a:solidFill>
                  <a:schemeClr val="hlink"/>
                </a:solidFill>
                <a:hlinkClick r:id="rId5"/>
              </a:rPr>
              <a:t>PR #2974</a:t>
            </a:r>
            <a:endParaRPr b="1" sz="2200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b="1" lang="es-AD"/>
              <a:t>V16: </a:t>
            </a:r>
            <a:r>
              <a:rPr b="1" lang="es-AD" sz="2200"/>
              <a:t>Próximamente</a:t>
            </a:r>
            <a:endParaRPr b="1" sz="22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2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 sz="22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s-AD"/>
              <a:t>¡Se agradecen pruebas y reviews!</a:t>
            </a:r>
            <a:endParaRPr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Interfaz de usuario gráfica, Aplicación, PowerPoint&#10;&#10;Descripción generada automáticamente" id="131" name="Google Shape;131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45720" y="-7145"/>
            <a:ext cx="12245340" cy="6923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2023-06-03T12:35:21Z</dcterms:created>
  <dc:creator>Usuario O365 Consultoria Odoo</dc:creator>
</cp:coreProperties>
</file>